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trictFirstAndLastChars="0" embedTrueTypeFonts="1" saveSubsetFonts="1" autoCompressPictures="0">
  <p:sldMasterIdLst>
    <p:sldMasterId id="2147483648" r:id="rId1"/>
  </p:sldMasterIdLst>
  <p:notesMasterIdLst>
    <p:notesMasterId r:id="rId12"/>
  </p:notesMasterIdLst>
  <p:sldIdLst>
    <p:sldId id="256" r:id="rId2"/>
    <p:sldId id="280" r:id="rId3"/>
    <p:sldId id="282" r:id="rId4"/>
    <p:sldId id="281" r:id="rId5"/>
    <p:sldId id="283" r:id="rId6"/>
    <p:sldId id="284" r:id="rId7"/>
    <p:sldId id="287" r:id="rId8"/>
    <p:sldId id="286" r:id="rId9"/>
    <p:sldId id="279" r:id="rId10"/>
    <p:sldId id="288" r:id="rId11"/>
  </p:sldIdLst>
  <p:sldSz cx="12192000" cy="6858000"/>
  <p:notesSz cx="9144000" cy="6858000"/>
  <p:embeddedFontLst>
    <p:embeddedFont>
      <p:font typeface="Calibri" panose="020F0502020204030204" pitchFamily="34" charset="0"/>
      <p:regular r:id="rId13"/>
      <p:bold r:id="rId14"/>
      <p:italic r:id="rId15"/>
      <p:boldItalic r:id="rId16"/>
    </p:embeddedFont>
    <p:embeddedFont>
      <p:font typeface="Nunito"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2" roundtripDataSignature="AMtx7mj/y7Ji7l84F5/HdlqUENCwtvIFE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BB0687-5EC0-4857-92D4-B97981EA418E}" v="54" dt="2022-07-14T08:18:24.5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43742" autoAdjust="0"/>
  </p:normalViewPr>
  <p:slideViewPr>
    <p:cSldViewPr snapToGrid="0">
      <p:cViewPr varScale="1">
        <p:scale>
          <a:sx n="33" d="100"/>
          <a:sy n="33" d="100"/>
        </p:scale>
        <p:origin x="2506" y="53"/>
      </p:cViewPr>
      <p:guideLst/>
    </p:cSldViewPr>
  </p:slideViewPr>
  <p:notesTextViewPr>
    <p:cViewPr>
      <p:scale>
        <a:sx n="3" d="2"/>
        <a:sy n="3" d="2"/>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42" Type="http://customschemas.google.com/relationships/presentationmetadata" Target="metadata"/><Relationship Id="rId47"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font" Target="fonts/font7.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43" Type="http://schemas.openxmlformats.org/officeDocument/2006/relationships/presProps" Target="presProps.xml"/><Relationship Id="rId48"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len Clare" userId="f42f6e31-e05a-4149-aaaf-3a7cbc672c98" providerId="ADAL" clId="{76BB0687-5EC0-4857-92D4-B97981EA418E}"/>
    <pc:docChg chg="undo redo custSel addSld delSld modSld sldOrd">
      <pc:chgData name="Helen Clare" userId="f42f6e31-e05a-4149-aaaf-3a7cbc672c98" providerId="ADAL" clId="{76BB0687-5EC0-4857-92D4-B97981EA418E}" dt="2022-07-14T08:38:22.847" v="12981" actId="20577"/>
      <pc:docMkLst>
        <pc:docMk/>
      </pc:docMkLst>
      <pc:sldChg chg="addSp modSp mod modNotesTx">
        <pc:chgData name="Helen Clare" userId="f42f6e31-e05a-4149-aaaf-3a7cbc672c98" providerId="ADAL" clId="{76BB0687-5EC0-4857-92D4-B97981EA418E}" dt="2022-07-14T08:28:54.279" v="12967" actId="20577"/>
        <pc:sldMkLst>
          <pc:docMk/>
          <pc:sldMk cId="0" sldId="256"/>
        </pc:sldMkLst>
        <pc:spChg chg="mod">
          <ac:chgData name="Helen Clare" userId="f42f6e31-e05a-4149-aaaf-3a7cbc672c98" providerId="ADAL" clId="{76BB0687-5EC0-4857-92D4-B97981EA418E}" dt="2022-07-08T08:11:05.176" v="211" actId="6549"/>
          <ac:spMkLst>
            <pc:docMk/>
            <pc:sldMk cId="0" sldId="256"/>
            <ac:spMk id="87" creationId="{00000000-0000-0000-0000-000000000000}"/>
          </ac:spMkLst>
        </pc:spChg>
        <pc:spChg chg="mod">
          <ac:chgData name="Helen Clare" userId="f42f6e31-e05a-4149-aaaf-3a7cbc672c98" providerId="ADAL" clId="{76BB0687-5EC0-4857-92D4-B97981EA418E}" dt="2022-07-13T18:38:56.989" v="2697" actId="20577"/>
          <ac:spMkLst>
            <pc:docMk/>
            <pc:sldMk cId="0" sldId="256"/>
            <ac:spMk id="88" creationId="{00000000-0000-0000-0000-000000000000}"/>
          </ac:spMkLst>
        </pc:spChg>
        <pc:picChg chg="add mod">
          <ac:chgData name="Helen Clare" userId="f42f6e31-e05a-4149-aaaf-3a7cbc672c98" providerId="ADAL" clId="{76BB0687-5EC0-4857-92D4-B97981EA418E}" dt="2022-07-13T18:39:10.337" v="2699" actId="1076"/>
          <ac:picMkLst>
            <pc:docMk/>
            <pc:sldMk cId="0" sldId="256"/>
            <ac:picMk id="3" creationId="{D039F042-EDAF-4F81-A5CF-4408E45B0839}"/>
          </ac:picMkLst>
        </pc:picChg>
      </pc:sldChg>
      <pc:sldChg chg="del">
        <pc:chgData name="Helen Clare" userId="f42f6e31-e05a-4149-aaaf-3a7cbc672c98" providerId="ADAL" clId="{76BB0687-5EC0-4857-92D4-B97981EA418E}" dt="2022-07-08T08:05:09.887" v="0" actId="47"/>
        <pc:sldMkLst>
          <pc:docMk/>
          <pc:sldMk cId="0" sldId="263"/>
        </pc:sldMkLst>
      </pc:sldChg>
      <pc:sldChg chg="del">
        <pc:chgData name="Helen Clare" userId="f42f6e31-e05a-4149-aaaf-3a7cbc672c98" providerId="ADAL" clId="{76BB0687-5EC0-4857-92D4-B97981EA418E}" dt="2022-07-08T08:05:09.887" v="0" actId="47"/>
        <pc:sldMkLst>
          <pc:docMk/>
          <pc:sldMk cId="0" sldId="264"/>
        </pc:sldMkLst>
      </pc:sldChg>
      <pc:sldChg chg="del">
        <pc:chgData name="Helen Clare" userId="f42f6e31-e05a-4149-aaaf-3a7cbc672c98" providerId="ADAL" clId="{76BB0687-5EC0-4857-92D4-B97981EA418E}" dt="2022-07-08T08:05:09.887" v="0" actId="47"/>
        <pc:sldMkLst>
          <pc:docMk/>
          <pc:sldMk cId="0" sldId="265"/>
        </pc:sldMkLst>
      </pc:sldChg>
      <pc:sldChg chg="delSp mod ord modNotesTx">
        <pc:chgData name="Helen Clare" userId="f42f6e31-e05a-4149-aaaf-3a7cbc672c98" providerId="ADAL" clId="{76BB0687-5EC0-4857-92D4-B97981EA418E}" dt="2022-07-13T19:40:36.566" v="8476" actId="478"/>
        <pc:sldMkLst>
          <pc:docMk/>
          <pc:sldMk cId="0" sldId="279"/>
        </pc:sldMkLst>
        <pc:spChg chg="del">
          <ac:chgData name="Helen Clare" userId="f42f6e31-e05a-4149-aaaf-3a7cbc672c98" providerId="ADAL" clId="{76BB0687-5EC0-4857-92D4-B97981EA418E}" dt="2022-07-13T19:40:36.566" v="8476" actId="478"/>
          <ac:spMkLst>
            <pc:docMk/>
            <pc:sldMk cId="0" sldId="279"/>
            <ac:spMk id="426" creationId="{00000000-0000-0000-0000-000000000000}"/>
          </ac:spMkLst>
        </pc:spChg>
      </pc:sldChg>
      <pc:sldChg chg="addSp delSp modSp new mod modAnim modNotesTx">
        <pc:chgData name="Helen Clare" userId="f42f6e31-e05a-4149-aaaf-3a7cbc672c98" providerId="ADAL" clId="{76BB0687-5EC0-4857-92D4-B97981EA418E}" dt="2022-07-14T08:04:50.507" v="10112" actId="20577"/>
        <pc:sldMkLst>
          <pc:docMk/>
          <pc:sldMk cId="1497585995" sldId="280"/>
        </pc:sldMkLst>
        <pc:spChg chg="del mod">
          <ac:chgData name="Helen Clare" userId="f42f6e31-e05a-4149-aaaf-3a7cbc672c98" providerId="ADAL" clId="{76BB0687-5EC0-4857-92D4-B97981EA418E}" dt="2022-07-13T18:46:10.242" v="3470" actId="478"/>
          <ac:spMkLst>
            <pc:docMk/>
            <pc:sldMk cId="1497585995" sldId="280"/>
            <ac:spMk id="2" creationId="{2918AE0E-A5C8-8906-090D-D9207C197D87}"/>
          </ac:spMkLst>
        </pc:spChg>
        <pc:spChg chg="del">
          <ac:chgData name="Helen Clare" userId="f42f6e31-e05a-4149-aaaf-3a7cbc672c98" providerId="ADAL" clId="{76BB0687-5EC0-4857-92D4-B97981EA418E}" dt="2022-07-13T18:45:39.305" v="3457" actId="478"/>
          <ac:spMkLst>
            <pc:docMk/>
            <pc:sldMk cId="1497585995" sldId="280"/>
            <ac:spMk id="3" creationId="{FD9222F6-A265-1A71-5606-C4508435EDD2}"/>
          </ac:spMkLst>
        </pc:spChg>
        <pc:spChg chg="add del mod">
          <ac:chgData name="Helen Clare" userId="f42f6e31-e05a-4149-aaaf-3a7cbc672c98" providerId="ADAL" clId="{76BB0687-5EC0-4857-92D4-B97981EA418E}" dt="2022-07-13T18:46:16.642" v="3472" actId="1076"/>
          <ac:spMkLst>
            <pc:docMk/>
            <pc:sldMk cId="1497585995" sldId="280"/>
            <ac:spMk id="7" creationId="{656032ED-D836-8DCA-9C3D-9AF73695DAB7}"/>
          </ac:spMkLst>
        </pc:spChg>
        <pc:spChg chg="add mod">
          <ac:chgData name="Helen Clare" userId="f42f6e31-e05a-4149-aaaf-3a7cbc672c98" providerId="ADAL" clId="{76BB0687-5EC0-4857-92D4-B97981EA418E}" dt="2022-07-13T18:45:08.789" v="3451" actId="165"/>
          <ac:spMkLst>
            <pc:docMk/>
            <pc:sldMk cId="1497585995" sldId="280"/>
            <ac:spMk id="8" creationId="{DC112F0E-FE9F-DFD2-3D16-C0EC28C2783C}"/>
          </ac:spMkLst>
        </pc:spChg>
        <pc:spChg chg="add mod">
          <ac:chgData name="Helen Clare" userId="f42f6e31-e05a-4149-aaaf-3a7cbc672c98" providerId="ADAL" clId="{76BB0687-5EC0-4857-92D4-B97981EA418E}" dt="2022-07-13T18:45:08.789" v="3451" actId="165"/>
          <ac:spMkLst>
            <pc:docMk/>
            <pc:sldMk cId="1497585995" sldId="280"/>
            <ac:spMk id="9" creationId="{850D421B-F383-84E7-63C3-7215B469E27E}"/>
          </ac:spMkLst>
        </pc:spChg>
        <pc:spChg chg="add mod">
          <ac:chgData name="Helen Clare" userId="f42f6e31-e05a-4149-aaaf-3a7cbc672c98" providerId="ADAL" clId="{76BB0687-5EC0-4857-92D4-B97981EA418E}" dt="2022-07-13T18:45:08.789" v="3451" actId="165"/>
          <ac:spMkLst>
            <pc:docMk/>
            <pc:sldMk cId="1497585995" sldId="280"/>
            <ac:spMk id="10" creationId="{19FA0CB1-7343-05A2-3AC0-FD198FCEA99B}"/>
          </ac:spMkLst>
        </pc:spChg>
        <pc:spChg chg="add mod">
          <ac:chgData name="Helen Clare" userId="f42f6e31-e05a-4149-aaaf-3a7cbc672c98" providerId="ADAL" clId="{76BB0687-5EC0-4857-92D4-B97981EA418E}" dt="2022-07-13T18:45:08.789" v="3451" actId="165"/>
          <ac:spMkLst>
            <pc:docMk/>
            <pc:sldMk cId="1497585995" sldId="280"/>
            <ac:spMk id="11" creationId="{4271E4B6-4273-A71C-812F-3992EB4DBA3A}"/>
          </ac:spMkLst>
        </pc:spChg>
        <pc:spChg chg="add mod">
          <ac:chgData name="Helen Clare" userId="f42f6e31-e05a-4149-aaaf-3a7cbc672c98" providerId="ADAL" clId="{76BB0687-5EC0-4857-92D4-B97981EA418E}" dt="2022-07-13T18:45:08.789" v="3451" actId="165"/>
          <ac:spMkLst>
            <pc:docMk/>
            <pc:sldMk cId="1497585995" sldId="280"/>
            <ac:spMk id="12" creationId="{663FB8E7-D360-9308-3B19-CDEF84D32FB5}"/>
          </ac:spMkLst>
        </pc:spChg>
        <pc:spChg chg="add mod">
          <ac:chgData name="Helen Clare" userId="f42f6e31-e05a-4149-aaaf-3a7cbc672c98" providerId="ADAL" clId="{76BB0687-5EC0-4857-92D4-B97981EA418E}" dt="2022-07-13T18:45:08.789" v="3451" actId="165"/>
          <ac:spMkLst>
            <pc:docMk/>
            <pc:sldMk cId="1497585995" sldId="280"/>
            <ac:spMk id="13" creationId="{3DFB440B-A610-DCD4-AA22-30C62626F038}"/>
          </ac:spMkLst>
        </pc:spChg>
        <pc:spChg chg="add mod topLvl">
          <ac:chgData name="Helen Clare" userId="f42f6e31-e05a-4149-aaaf-3a7cbc672c98" providerId="ADAL" clId="{76BB0687-5EC0-4857-92D4-B97981EA418E}" dt="2022-07-13T18:45:15.297" v="3452" actId="164"/>
          <ac:spMkLst>
            <pc:docMk/>
            <pc:sldMk cId="1497585995" sldId="280"/>
            <ac:spMk id="15" creationId="{3659BB62-BB19-375A-7540-AC9D89C0ECA0}"/>
          </ac:spMkLst>
        </pc:spChg>
        <pc:spChg chg="add del mod">
          <ac:chgData name="Helen Clare" userId="f42f6e31-e05a-4149-aaaf-3a7cbc672c98" providerId="ADAL" clId="{76BB0687-5EC0-4857-92D4-B97981EA418E}" dt="2022-07-13T18:46:12.464" v="3471" actId="478"/>
          <ac:spMkLst>
            <pc:docMk/>
            <pc:sldMk cId="1497585995" sldId="280"/>
            <ac:spMk id="19" creationId="{C5781317-F905-C110-61BD-2B170B77BAAB}"/>
          </ac:spMkLst>
        </pc:spChg>
        <pc:grpChg chg="add mod topLvl">
          <ac:chgData name="Helen Clare" userId="f42f6e31-e05a-4149-aaaf-3a7cbc672c98" providerId="ADAL" clId="{76BB0687-5EC0-4857-92D4-B97981EA418E}" dt="2022-07-13T18:45:15.297" v="3452" actId="164"/>
          <ac:grpSpMkLst>
            <pc:docMk/>
            <pc:sldMk cId="1497585995" sldId="280"/>
            <ac:grpSpMk id="14" creationId="{4C06D2AF-65DD-891D-72E9-722B1978AEE4}"/>
          </ac:grpSpMkLst>
        </pc:grpChg>
        <pc:grpChg chg="add del mod">
          <ac:chgData name="Helen Clare" userId="f42f6e31-e05a-4149-aaaf-3a7cbc672c98" providerId="ADAL" clId="{76BB0687-5EC0-4857-92D4-B97981EA418E}" dt="2022-07-13T18:45:08.789" v="3451" actId="165"/>
          <ac:grpSpMkLst>
            <pc:docMk/>
            <pc:sldMk cId="1497585995" sldId="280"/>
            <ac:grpSpMk id="16" creationId="{4D0E2BC6-EAB8-D8A4-865A-CA95D879E2C8}"/>
          </ac:grpSpMkLst>
        </pc:grpChg>
        <pc:grpChg chg="add mod">
          <ac:chgData name="Helen Clare" userId="f42f6e31-e05a-4149-aaaf-3a7cbc672c98" providerId="ADAL" clId="{76BB0687-5EC0-4857-92D4-B97981EA418E}" dt="2022-07-13T18:45:15.297" v="3452" actId="164"/>
          <ac:grpSpMkLst>
            <pc:docMk/>
            <pc:sldMk cId="1497585995" sldId="280"/>
            <ac:grpSpMk id="17" creationId="{E981736B-397C-F8C7-564F-F67F84982B88}"/>
          </ac:grpSpMkLst>
        </pc:grpChg>
        <pc:picChg chg="add del mod ord topLvl modCrop">
          <ac:chgData name="Helen Clare" userId="f42f6e31-e05a-4149-aaaf-3a7cbc672c98" providerId="ADAL" clId="{76BB0687-5EC0-4857-92D4-B97981EA418E}" dt="2022-07-13T18:45:55.063" v="3462" actId="1076"/>
          <ac:picMkLst>
            <pc:docMk/>
            <pc:sldMk cId="1497585995" sldId="280"/>
            <ac:picMk id="6" creationId="{6772D814-0082-CA56-708E-4A53C7BEAFC2}"/>
          </ac:picMkLst>
        </pc:picChg>
      </pc:sldChg>
      <pc:sldChg chg="addSp delSp modSp new mod ord modNotesTx">
        <pc:chgData name="Helen Clare" userId="f42f6e31-e05a-4149-aaaf-3a7cbc672c98" providerId="ADAL" clId="{76BB0687-5EC0-4857-92D4-B97981EA418E}" dt="2022-07-14T08:12:10.566" v="11065" actId="14"/>
        <pc:sldMkLst>
          <pc:docMk/>
          <pc:sldMk cId="604211160" sldId="281"/>
        </pc:sldMkLst>
        <pc:spChg chg="mod">
          <ac:chgData name="Helen Clare" userId="f42f6e31-e05a-4149-aaaf-3a7cbc672c98" providerId="ADAL" clId="{76BB0687-5EC0-4857-92D4-B97981EA418E}" dt="2022-07-08T08:09:26.129" v="52" actId="20577"/>
          <ac:spMkLst>
            <pc:docMk/>
            <pc:sldMk cId="604211160" sldId="281"/>
            <ac:spMk id="2" creationId="{3C514040-9FCF-305A-50AF-0264907393DA}"/>
          </ac:spMkLst>
        </pc:spChg>
        <pc:spChg chg="add mod">
          <ac:chgData name="Helen Clare" userId="f42f6e31-e05a-4149-aaaf-3a7cbc672c98" providerId="ADAL" clId="{76BB0687-5EC0-4857-92D4-B97981EA418E}" dt="2022-07-12T14:53:47.569" v="707" actId="207"/>
          <ac:spMkLst>
            <pc:docMk/>
            <pc:sldMk cId="604211160" sldId="281"/>
            <ac:spMk id="9" creationId="{5A4F561E-C05C-C484-26FE-1EF6B6D24E3C}"/>
          </ac:spMkLst>
        </pc:spChg>
        <pc:picChg chg="add del mod">
          <ac:chgData name="Helen Clare" userId="f42f6e31-e05a-4149-aaaf-3a7cbc672c98" providerId="ADAL" clId="{76BB0687-5EC0-4857-92D4-B97981EA418E}" dt="2022-07-08T08:51:37.080" v="376" actId="478"/>
          <ac:picMkLst>
            <pc:docMk/>
            <pc:sldMk cId="604211160" sldId="281"/>
            <ac:picMk id="6" creationId="{5A33138F-D8C2-6AF7-F5C7-E8578F259325}"/>
          </ac:picMkLst>
        </pc:picChg>
        <pc:picChg chg="add mod">
          <ac:chgData name="Helen Clare" userId="f42f6e31-e05a-4149-aaaf-3a7cbc672c98" providerId="ADAL" clId="{76BB0687-5EC0-4857-92D4-B97981EA418E}" dt="2022-07-08T08:55:31.096" v="385" actId="1076"/>
          <ac:picMkLst>
            <pc:docMk/>
            <pc:sldMk cId="604211160" sldId="281"/>
            <ac:picMk id="8" creationId="{D6B52EBD-FD19-E86D-9FF7-BF6EE4BDCF4E}"/>
          </ac:picMkLst>
        </pc:picChg>
      </pc:sldChg>
      <pc:sldChg chg="addSp modSp new mod ord modNotesTx">
        <pc:chgData name="Helen Clare" userId="f42f6e31-e05a-4149-aaaf-3a7cbc672c98" providerId="ADAL" clId="{76BB0687-5EC0-4857-92D4-B97981EA418E}" dt="2022-07-14T08:06:43.358" v="10335" actId="20577"/>
        <pc:sldMkLst>
          <pc:docMk/>
          <pc:sldMk cId="4179858445" sldId="282"/>
        </pc:sldMkLst>
        <pc:spChg chg="mod">
          <ac:chgData name="Helen Clare" userId="f42f6e31-e05a-4149-aaaf-3a7cbc672c98" providerId="ADAL" clId="{76BB0687-5EC0-4857-92D4-B97981EA418E}" dt="2022-07-08T08:09:34.041" v="67" actId="20577"/>
          <ac:spMkLst>
            <pc:docMk/>
            <pc:sldMk cId="4179858445" sldId="282"/>
            <ac:spMk id="2" creationId="{3964D2BF-E4FA-61CE-966B-B1DC4CF1873A}"/>
          </ac:spMkLst>
        </pc:spChg>
        <pc:spChg chg="add mod">
          <ac:chgData name="Helen Clare" userId="f42f6e31-e05a-4149-aaaf-3a7cbc672c98" providerId="ADAL" clId="{76BB0687-5EC0-4857-92D4-B97981EA418E}" dt="2022-07-12T14:55:13.759" v="734" actId="1076"/>
          <ac:spMkLst>
            <pc:docMk/>
            <pc:sldMk cId="4179858445" sldId="282"/>
            <ac:spMk id="7" creationId="{447976BE-6DE8-BABC-AE28-AE6DAA4BD33F}"/>
          </ac:spMkLst>
        </pc:spChg>
        <pc:picChg chg="add mod">
          <ac:chgData name="Helen Clare" userId="f42f6e31-e05a-4149-aaaf-3a7cbc672c98" providerId="ADAL" clId="{76BB0687-5EC0-4857-92D4-B97981EA418E}" dt="2022-07-12T14:02:44.436" v="394" actId="1076"/>
          <ac:picMkLst>
            <pc:docMk/>
            <pc:sldMk cId="4179858445" sldId="282"/>
            <ac:picMk id="6" creationId="{31320132-2FED-0D7D-9CAD-B3EFCB689087}"/>
          </ac:picMkLst>
        </pc:picChg>
      </pc:sldChg>
      <pc:sldChg chg="addSp modSp new mod ord modNotesTx">
        <pc:chgData name="Helen Clare" userId="f42f6e31-e05a-4149-aaaf-3a7cbc672c98" providerId="ADAL" clId="{76BB0687-5EC0-4857-92D4-B97981EA418E}" dt="2022-07-14T08:14:08.917" v="11385" actId="20577"/>
        <pc:sldMkLst>
          <pc:docMk/>
          <pc:sldMk cId="1193914780" sldId="283"/>
        </pc:sldMkLst>
        <pc:spChg chg="mod">
          <ac:chgData name="Helen Clare" userId="f42f6e31-e05a-4149-aaaf-3a7cbc672c98" providerId="ADAL" clId="{76BB0687-5EC0-4857-92D4-B97981EA418E}" dt="2022-07-08T08:09:55.258" v="92" actId="20577"/>
          <ac:spMkLst>
            <pc:docMk/>
            <pc:sldMk cId="1193914780" sldId="283"/>
            <ac:spMk id="2" creationId="{89ECD809-DFCA-38DC-FDB7-77E9F930ECBF}"/>
          </ac:spMkLst>
        </pc:spChg>
        <pc:spChg chg="add mod">
          <ac:chgData name="Helen Clare" userId="f42f6e31-e05a-4149-aaaf-3a7cbc672c98" providerId="ADAL" clId="{76BB0687-5EC0-4857-92D4-B97981EA418E}" dt="2022-07-12T14:55:31.815" v="735" actId="1076"/>
          <ac:spMkLst>
            <pc:docMk/>
            <pc:sldMk cId="1193914780" sldId="283"/>
            <ac:spMk id="7" creationId="{4F169017-B0CB-93F5-85AD-89C17151BDDE}"/>
          </ac:spMkLst>
        </pc:spChg>
        <pc:picChg chg="add mod">
          <ac:chgData name="Helen Clare" userId="f42f6e31-e05a-4149-aaaf-3a7cbc672c98" providerId="ADAL" clId="{76BB0687-5EC0-4857-92D4-B97981EA418E}" dt="2022-07-12T14:21:00.087" v="535" actId="14100"/>
          <ac:picMkLst>
            <pc:docMk/>
            <pc:sldMk cId="1193914780" sldId="283"/>
            <ac:picMk id="6" creationId="{3797D05B-3FB0-82C7-BA87-CCF18B973026}"/>
          </ac:picMkLst>
        </pc:picChg>
      </pc:sldChg>
      <pc:sldChg chg="addSp modSp new mod modNotesTx">
        <pc:chgData name="Helen Clare" userId="f42f6e31-e05a-4149-aaaf-3a7cbc672c98" providerId="ADAL" clId="{76BB0687-5EC0-4857-92D4-B97981EA418E}" dt="2022-07-14T08:20:48.464" v="12631" actId="20577"/>
        <pc:sldMkLst>
          <pc:docMk/>
          <pc:sldMk cId="524258639" sldId="284"/>
        </pc:sldMkLst>
        <pc:spChg chg="mod">
          <ac:chgData name="Helen Clare" userId="f42f6e31-e05a-4149-aaaf-3a7cbc672c98" providerId="ADAL" clId="{76BB0687-5EC0-4857-92D4-B97981EA418E}" dt="2022-07-08T08:10:10.037" v="114" actId="20577"/>
          <ac:spMkLst>
            <pc:docMk/>
            <pc:sldMk cId="524258639" sldId="284"/>
            <ac:spMk id="2" creationId="{62BB2E8B-66D1-D0FD-5DF6-52F3FCBB5460}"/>
          </ac:spMkLst>
        </pc:spChg>
        <pc:spChg chg="add mod">
          <ac:chgData name="Helen Clare" userId="f42f6e31-e05a-4149-aaaf-3a7cbc672c98" providerId="ADAL" clId="{76BB0687-5EC0-4857-92D4-B97981EA418E}" dt="2022-07-12T14:52:52.624" v="673" actId="1076"/>
          <ac:spMkLst>
            <pc:docMk/>
            <pc:sldMk cId="524258639" sldId="284"/>
            <ac:spMk id="7" creationId="{3A32DDBA-2FD0-73D8-8717-C61E386597DA}"/>
          </ac:spMkLst>
        </pc:spChg>
        <pc:picChg chg="add mod">
          <ac:chgData name="Helen Clare" userId="f42f6e31-e05a-4149-aaaf-3a7cbc672c98" providerId="ADAL" clId="{76BB0687-5EC0-4857-92D4-B97981EA418E}" dt="2022-07-12T14:32:09.479" v="583" actId="1076"/>
          <ac:picMkLst>
            <pc:docMk/>
            <pc:sldMk cId="524258639" sldId="284"/>
            <ac:picMk id="6" creationId="{81503074-273A-12F8-8015-33BB997A346D}"/>
          </ac:picMkLst>
        </pc:picChg>
      </pc:sldChg>
      <pc:sldChg chg="modSp new del mod">
        <pc:chgData name="Helen Clare" userId="f42f6e31-e05a-4149-aaaf-3a7cbc672c98" providerId="ADAL" clId="{76BB0687-5EC0-4857-92D4-B97981EA418E}" dt="2022-07-08T08:41:10.762" v="370" actId="47"/>
        <pc:sldMkLst>
          <pc:docMk/>
          <pc:sldMk cId="1877761193" sldId="285"/>
        </pc:sldMkLst>
        <pc:spChg chg="mod">
          <ac:chgData name="Helen Clare" userId="f42f6e31-e05a-4149-aaaf-3a7cbc672c98" providerId="ADAL" clId="{76BB0687-5EC0-4857-92D4-B97981EA418E}" dt="2022-07-08T08:10:25.470" v="131" actId="20577"/>
          <ac:spMkLst>
            <pc:docMk/>
            <pc:sldMk cId="1877761193" sldId="285"/>
            <ac:spMk id="2" creationId="{19A97323-9158-527E-50E3-56E827535B4D}"/>
          </ac:spMkLst>
        </pc:spChg>
      </pc:sldChg>
      <pc:sldChg chg="addSp modSp new mod modNotesTx">
        <pc:chgData name="Helen Clare" userId="f42f6e31-e05a-4149-aaaf-3a7cbc672c98" providerId="ADAL" clId="{76BB0687-5EC0-4857-92D4-B97981EA418E}" dt="2022-07-14T08:22:47.406" v="12965" actId="6549"/>
        <pc:sldMkLst>
          <pc:docMk/>
          <pc:sldMk cId="1217834837" sldId="286"/>
        </pc:sldMkLst>
        <pc:spChg chg="mod">
          <ac:chgData name="Helen Clare" userId="f42f6e31-e05a-4149-aaaf-3a7cbc672c98" providerId="ADAL" clId="{76BB0687-5EC0-4857-92D4-B97981EA418E}" dt="2022-07-08T08:10:34.837" v="143" actId="20577"/>
          <ac:spMkLst>
            <pc:docMk/>
            <pc:sldMk cId="1217834837" sldId="286"/>
            <ac:spMk id="2" creationId="{66581E79-16D7-2396-4F70-F70002911DB9}"/>
          </ac:spMkLst>
        </pc:spChg>
        <pc:spChg chg="mod">
          <ac:chgData name="Helen Clare" userId="f42f6e31-e05a-4149-aaaf-3a7cbc672c98" providerId="ADAL" clId="{76BB0687-5EC0-4857-92D4-B97981EA418E}" dt="2022-07-08T08:36:39.053" v="335" actId="20577"/>
          <ac:spMkLst>
            <pc:docMk/>
            <pc:sldMk cId="1217834837" sldId="286"/>
            <ac:spMk id="3" creationId="{93B04EAC-3BC0-D808-1FC4-2E0615209CDE}"/>
          </ac:spMkLst>
        </pc:spChg>
        <pc:spChg chg="add mod">
          <ac:chgData name="Helen Clare" userId="f42f6e31-e05a-4149-aaaf-3a7cbc672c98" providerId="ADAL" clId="{76BB0687-5EC0-4857-92D4-B97981EA418E}" dt="2022-07-12T14:34:07.552" v="631" actId="1076"/>
          <ac:spMkLst>
            <pc:docMk/>
            <pc:sldMk cId="1217834837" sldId="286"/>
            <ac:spMk id="7" creationId="{4EDA1668-5BE8-EF9D-28E1-A5D23ACF6094}"/>
          </ac:spMkLst>
        </pc:spChg>
        <pc:picChg chg="add mod">
          <ac:chgData name="Helen Clare" userId="f42f6e31-e05a-4149-aaaf-3a7cbc672c98" providerId="ADAL" clId="{76BB0687-5EC0-4857-92D4-B97981EA418E}" dt="2022-07-08T08:39:03.996" v="339" actId="14100"/>
          <ac:picMkLst>
            <pc:docMk/>
            <pc:sldMk cId="1217834837" sldId="286"/>
            <ac:picMk id="6" creationId="{23BC90BC-06F5-AB95-45F0-0B00B613A22C}"/>
          </ac:picMkLst>
        </pc:picChg>
      </pc:sldChg>
      <pc:sldChg chg="addSp modSp new mod ord modNotesTx">
        <pc:chgData name="Helen Clare" userId="f42f6e31-e05a-4149-aaaf-3a7cbc672c98" providerId="ADAL" clId="{76BB0687-5EC0-4857-92D4-B97981EA418E}" dt="2022-07-14T08:38:22.847" v="12981" actId="20577"/>
        <pc:sldMkLst>
          <pc:docMk/>
          <pc:sldMk cId="3298580148" sldId="287"/>
        </pc:sldMkLst>
        <pc:spChg chg="mod">
          <ac:chgData name="Helen Clare" userId="f42f6e31-e05a-4149-aaaf-3a7cbc672c98" providerId="ADAL" clId="{76BB0687-5EC0-4857-92D4-B97981EA418E}" dt="2022-07-08T08:36:26.736" v="327" actId="20577"/>
          <ac:spMkLst>
            <pc:docMk/>
            <pc:sldMk cId="3298580148" sldId="287"/>
            <ac:spMk id="2" creationId="{E411A5B0-43C2-CAB9-B829-BA75529DE69F}"/>
          </ac:spMkLst>
        </pc:spChg>
        <pc:spChg chg="add mod">
          <ac:chgData name="Helen Clare" userId="f42f6e31-e05a-4149-aaaf-3a7cbc672c98" providerId="ADAL" clId="{76BB0687-5EC0-4857-92D4-B97981EA418E}" dt="2022-07-12T14:55:45.470" v="736" actId="1076"/>
          <ac:spMkLst>
            <pc:docMk/>
            <pc:sldMk cId="3298580148" sldId="287"/>
            <ac:spMk id="7" creationId="{ED8AE656-9C6F-20F6-5517-AFB80E9C965C}"/>
          </ac:spMkLst>
        </pc:spChg>
        <pc:picChg chg="add mod">
          <ac:chgData name="Helen Clare" userId="f42f6e31-e05a-4149-aaaf-3a7cbc672c98" providerId="ADAL" clId="{76BB0687-5EC0-4857-92D4-B97981EA418E}" dt="2022-07-13T19:46:23.176" v="8477" actId="14100"/>
          <ac:picMkLst>
            <pc:docMk/>
            <pc:sldMk cId="3298580148" sldId="287"/>
            <ac:picMk id="6" creationId="{417DFDD7-FF96-5464-20F1-974525123542}"/>
          </ac:picMkLst>
        </pc:picChg>
      </pc:sldChg>
      <pc:sldChg chg="modSp new mod">
        <pc:chgData name="Helen Clare" userId="f42f6e31-e05a-4149-aaaf-3a7cbc672c98" providerId="ADAL" clId="{76BB0687-5EC0-4857-92D4-B97981EA418E}" dt="2022-07-13T19:48:19.590" v="8515" actId="27636"/>
        <pc:sldMkLst>
          <pc:docMk/>
          <pc:sldMk cId="1290851585" sldId="288"/>
        </pc:sldMkLst>
        <pc:spChg chg="mod">
          <ac:chgData name="Helen Clare" userId="f42f6e31-e05a-4149-aaaf-3a7cbc672c98" providerId="ADAL" clId="{76BB0687-5EC0-4857-92D4-B97981EA418E}" dt="2022-07-12T14:39:14.487" v="672" actId="6549"/>
          <ac:spMkLst>
            <pc:docMk/>
            <pc:sldMk cId="1290851585" sldId="288"/>
            <ac:spMk id="2" creationId="{6C5B6D50-07C7-D5DB-2D25-ED8C9227855E}"/>
          </ac:spMkLst>
        </pc:spChg>
        <pc:spChg chg="mod">
          <ac:chgData name="Helen Clare" userId="f42f6e31-e05a-4149-aaaf-3a7cbc672c98" providerId="ADAL" clId="{76BB0687-5EC0-4857-92D4-B97981EA418E}" dt="2022-07-13T19:48:19.590" v="8515" actId="27636"/>
          <ac:spMkLst>
            <pc:docMk/>
            <pc:sldMk cId="1290851585" sldId="288"/>
            <ac:spMk id="3" creationId="{E4A5CFFB-B478-AA15-006B-41BD702017F9}"/>
          </ac:spMkLst>
        </pc:spChg>
      </pc:sldChg>
      <pc:sldChg chg="del">
        <pc:chgData name="Helen Clare" userId="f42f6e31-e05a-4149-aaaf-3a7cbc672c98" providerId="ADAL" clId="{76BB0687-5EC0-4857-92D4-B97981EA418E}" dt="2022-07-08T08:05:09.887" v="0" actId="47"/>
        <pc:sldMkLst>
          <pc:docMk/>
          <pc:sldMk cId="0" sldId="297"/>
        </pc:sldMkLst>
      </pc:sldChg>
      <pc:sldChg chg="del">
        <pc:chgData name="Helen Clare" userId="f42f6e31-e05a-4149-aaaf-3a7cbc672c98" providerId="ADAL" clId="{76BB0687-5EC0-4857-92D4-B97981EA418E}" dt="2022-07-08T08:05:09.887" v="0" actId="47"/>
        <pc:sldMkLst>
          <pc:docMk/>
          <pc:sldMk cId="939083037" sldId="298"/>
        </pc:sldMkLst>
      </pc:sldChg>
      <pc:sldChg chg="del">
        <pc:chgData name="Helen Clare" userId="f42f6e31-e05a-4149-aaaf-3a7cbc672c98" providerId="ADAL" clId="{76BB0687-5EC0-4857-92D4-B97981EA418E}" dt="2022-07-08T08:05:09.887" v="0" actId="47"/>
        <pc:sldMkLst>
          <pc:docMk/>
          <pc:sldMk cId="2527841934" sldId="299"/>
        </pc:sldMkLst>
      </pc:sldChg>
      <pc:sldChg chg="del">
        <pc:chgData name="Helen Clare" userId="f42f6e31-e05a-4149-aaaf-3a7cbc672c98" providerId="ADAL" clId="{76BB0687-5EC0-4857-92D4-B97981EA418E}" dt="2022-07-08T08:05:09.887" v="0" actId="47"/>
        <pc:sldMkLst>
          <pc:docMk/>
          <pc:sldMk cId="1613321907" sldId="301"/>
        </pc:sldMkLst>
      </pc:sldChg>
      <pc:sldChg chg="del">
        <pc:chgData name="Helen Clare" userId="f42f6e31-e05a-4149-aaaf-3a7cbc672c98" providerId="ADAL" clId="{76BB0687-5EC0-4857-92D4-B97981EA418E}" dt="2022-07-08T08:05:09.887" v="0" actId="47"/>
        <pc:sldMkLst>
          <pc:docMk/>
          <pc:sldMk cId="4087098870" sldId="302"/>
        </pc:sldMkLst>
      </pc:sldChg>
      <pc:sldChg chg="del">
        <pc:chgData name="Helen Clare" userId="f42f6e31-e05a-4149-aaaf-3a7cbc672c98" providerId="ADAL" clId="{76BB0687-5EC0-4857-92D4-B97981EA418E}" dt="2022-07-08T08:05:09.887" v="0" actId="47"/>
        <pc:sldMkLst>
          <pc:docMk/>
          <pc:sldMk cId="4037801251" sldId="304"/>
        </pc:sldMkLst>
      </pc:sldChg>
      <pc:sldChg chg="del">
        <pc:chgData name="Helen Clare" userId="f42f6e31-e05a-4149-aaaf-3a7cbc672c98" providerId="ADAL" clId="{76BB0687-5EC0-4857-92D4-B97981EA418E}" dt="2022-07-08T08:05:09.887" v="0" actId="47"/>
        <pc:sldMkLst>
          <pc:docMk/>
          <pc:sldMk cId="2834237932" sldId="307"/>
        </pc:sldMkLst>
      </pc:sldChg>
      <pc:sldChg chg="del">
        <pc:chgData name="Helen Clare" userId="f42f6e31-e05a-4149-aaaf-3a7cbc672c98" providerId="ADAL" clId="{76BB0687-5EC0-4857-92D4-B97981EA418E}" dt="2022-07-08T08:05:09.887" v="0" actId="47"/>
        <pc:sldMkLst>
          <pc:docMk/>
          <pc:sldMk cId="613843444" sldId="308"/>
        </pc:sldMkLst>
      </pc:sldChg>
      <pc:sldChg chg="del">
        <pc:chgData name="Helen Clare" userId="f42f6e31-e05a-4149-aaaf-3a7cbc672c98" providerId="ADAL" clId="{76BB0687-5EC0-4857-92D4-B97981EA418E}" dt="2022-07-08T08:05:09.887" v="0" actId="47"/>
        <pc:sldMkLst>
          <pc:docMk/>
          <pc:sldMk cId="2632930142" sldId="309"/>
        </pc:sldMkLst>
      </pc:sldChg>
      <pc:sldChg chg="del">
        <pc:chgData name="Helen Clare" userId="f42f6e31-e05a-4149-aaaf-3a7cbc672c98" providerId="ADAL" clId="{76BB0687-5EC0-4857-92D4-B97981EA418E}" dt="2022-07-08T08:05:09.887" v="0" actId="47"/>
        <pc:sldMkLst>
          <pc:docMk/>
          <pc:sldMk cId="3139519342" sldId="310"/>
        </pc:sldMkLst>
      </pc:sldChg>
      <pc:sldChg chg="del">
        <pc:chgData name="Helen Clare" userId="f42f6e31-e05a-4149-aaaf-3a7cbc672c98" providerId="ADAL" clId="{76BB0687-5EC0-4857-92D4-B97981EA418E}" dt="2022-07-08T08:05:09.887" v="0" actId="47"/>
        <pc:sldMkLst>
          <pc:docMk/>
          <pc:sldMk cId="4279023832" sldId="311"/>
        </pc:sldMkLst>
      </pc:sldChg>
      <pc:sldChg chg="del">
        <pc:chgData name="Helen Clare" userId="f42f6e31-e05a-4149-aaaf-3a7cbc672c98" providerId="ADAL" clId="{76BB0687-5EC0-4857-92D4-B97981EA418E}" dt="2022-07-08T08:05:09.887" v="0" actId="47"/>
        <pc:sldMkLst>
          <pc:docMk/>
          <pc:sldMk cId="2680220082" sldId="312"/>
        </pc:sldMkLst>
      </pc:sldChg>
      <pc:sldChg chg="del">
        <pc:chgData name="Helen Clare" userId="f42f6e31-e05a-4149-aaaf-3a7cbc672c98" providerId="ADAL" clId="{76BB0687-5EC0-4857-92D4-B97981EA418E}" dt="2022-07-08T08:05:09.887" v="0" actId="47"/>
        <pc:sldMkLst>
          <pc:docMk/>
          <pc:sldMk cId="2458512871" sldId="313"/>
        </pc:sldMkLst>
      </pc:sldChg>
      <pc:sldChg chg="del">
        <pc:chgData name="Helen Clare" userId="f42f6e31-e05a-4149-aaaf-3a7cbc672c98" providerId="ADAL" clId="{76BB0687-5EC0-4857-92D4-B97981EA418E}" dt="2022-07-08T08:05:09.887" v="0" actId="47"/>
        <pc:sldMkLst>
          <pc:docMk/>
          <pc:sldMk cId="3955110479" sldId="314"/>
        </pc:sldMkLst>
      </pc:sldChg>
      <pc:sldChg chg="del">
        <pc:chgData name="Helen Clare" userId="f42f6e31-e05a-4149-aaaf-3a7cbc672c98" providerId="ADAL" clId="{76BB0687-5EC0-4857-92D4-B97981EA418E}" dt="2022-07-08T08:05:09.887" v="0" actId="47"/>
        <pc:sldMkLst>
          <pc:docMk/>
          <pc:sldMk cId="2591863116" sldId="315"/>
        </pc:sldMkLst>
      </pc:sldChg>
      <pc:sldChg chg="del">
        <pc:chgData name="Helen Clare" userId="f42f6e31-e05a-4149-aaaf-3a7cbc672c98" providerId="ADAL" clId="{76BB0687-5EC0-4857-92D4-B97981EA418E}" dt="2022-07-08T08:05:09.887" v="0" actId="47"/>
        <pc:sldMkLst>
          <pc:docMk/>
          <pc:sldMk cId="4111376604" sldId="316"/>
        </pc:sldMkLst>
      </pc:sldChg>
      <pc:sldChg chg="del">
        <pc:chgData name="Helen Clare" userId="f42f6e31-e05a-4149-aaaf-3a7cbc672c98" providerId="ADAL" clId="{76BB0687-5EC0-4857-92D4-B97981EA418E}" dt="2022-07-08T08:05:09.887" v="0" actId="47"/>
        <pc:sldMkLst>
          <pc:docMk/>
          <pc:sldMk cId="4277684477" sldId="317"/>
        </pc:sldMkLst>
      </pc:sldChg>
      <pc:sldChg chg="del">
        <pc:chgData name="Helen Clare" userId="f42f6e31-e05a-4149-aaaf-3a7cbc672c98" providerId="ADAL" clId="{76BB0687-5EC0-4857-92D4-B97981EA418E}" dt="2022-07-08T08:05:09.887" v="0" actId="47"/>
        <pc:sldMkLst>
          <pc:docMk/>
          <pc:sldMk cId="2523183947" sldId="318"/>
        </pc:sldMkLst>
      </pc:sldChg>
      <pc:sldChg chg="del">
        <pc:chgData name="Helen Clare" userId="f42f6e31-e05a-4149-aaaf-3a7cbc672c98" providerId="ADAL" clId="{76BB0687-5EC0-4857-92D4-B97981EA418E}" dt="2022-07-08T08:05:09.887" v="0" actId="47"/>
        <pc:sldMkLst>
          <pc:docMk/>
          <pc:sldMk cId="184449134" sldId="319"/>
        </pc:sldMkLst>
      </pc:sldChg>
      <pc:sldChg chg="del">
        <pc:chgData name="Helen Clare" userId="f42f6e31-e05a-4149-aaaf-3a7cbc672c98" providerId="ADAL" clId="{76BB0687-5EC0-4857-92D4-B97981EA418E}" dt="2022-07-08T08:05:09.887" v="0" actId="47"/>
        <pc:sldMkLst>
          <pc:docMk/>
          <pc:sldMk cId="4232881513" sldId="320"/>
        </pc:sldMkLst>
      </pc:sldChg>
      <pc:sldMasterChg chg="delSldLayout">
        <pc:chgData name="Helen Clare" userId="f42f6e31-e05a-4149-aaaf-3a7cbc672c98" providerId="ADAL" clId="{76BB0687-5EC0-4857-92D4-B97981EA418E}" dt="2022-07-08T08:05:09.887" v="0" actId="47"/>
        <pc:sldMasterMkLst>
          <pc:docMk/>
          <pc:sldMasterMk cId="0" sldId="2147483648"/>
        </pc:sldMasterMkLst>
        <pc:sldLayoutChg chg="del">
          <pc:chgData name="Helen Clare" userId="f42f6e31-e05a-4149-aaaf-3a7cbc672c98" providerId="ADAL" clId="{76BB0687-5EC0-4857-92D4-B97981EA418E}" dt="2022-07-08T08:05:09.887" v="0" actId="47"/>
          <pc:sldLayoutMkLst>
            <pc:docMk/>
            <pc:sldMasterMk cId="0" sldId="2147483648"/>
            <pc:sldLayoutMk cId="0" sldId="2147483652"/>
          </pc:sldLayoutMkLst>
        </pc:sldLayoutChg>
        <pc:sldLayoutChg chg="del">
          <pc:chgData name="Helen Clare" userId="f42f6e31-e05a-4149-aaaf-3a7cbc672c98" providerId="ADAL" clId="{76BB0687-5EC0-4857-92D4-B97981EA418E}" dt="2022-07-08T08:05:09.887" v="0" actId="47"/>
          <pc:sldLayoutMkLst>
            <pc:docMk/>
            <pc:sldMasterMk cId="0" sldId="2147483648"/>
            <pc:sldLayoutMk cId="0" sldId="2147483654"/>
          </pc:sldLayoutMkLst>
        </pc:sldLayoutChg>
      </pc:sldMasterChg>
    </pc:docChg>
  </pc:docChgLst>
</pc:chgInfo>
</file>

<file path=ppt/media/image1.jpeg>
</file>

<file path=ppt/media/image10.jpeg>
</file>

<file path=ppt/media/image11.jpeg>
</file>

<file path=ppt/media/image12.jpeg>
</file>

<file path=ppt/media/image13.jpeg>
</file>

<file path=ppt/media/image14.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4091"/>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179484" y="0"/>
            <a:ext cx="3962400" cy="344091"/>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300412"/>
            <a:ext cx="7315200" cy="2700338"/>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13910"/>
            <a:ext cx="3962400" cy="34409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179484" y="6513910"/>
            <a:ext cx="3962400" cy="34409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 name="Google Shape;84;p1:notes"/>
          <p:cNvSpPr txBox="1">
            <a:spLocks noGrp="1"/>
          </p:cNvSpPr>
          <p:nvPr>
            <p:ph type="body" idx="1"/>
          </p:nvPr>
        </p:nvSpPr>
        <p:spPr>
          <a:xfrm>
            <a:off x="914400" y="3300412"/>
            <a:ext cx="7315200" cy="270033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GB" dirty="0"/>
              <a:t>Thank you for inviting me to present today. </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My name is Helen Clare and I work for Jisc, which is the UK’s national research and education network. I have over 20 years experience in training design and delivery and I’m currently working on the training </a:t>
            </a:r>
            <a:r>
              <a:rPr lang="en-GB" dirty="0" err="1"/>
              <a:t>workpackages</a:t>
            </a:r>
            <a:r>
              <a:rPr lang="en-GB" dirty="0"/>
              <a:t> of two European Open Science Cloud projects, EOSC Synergy and EOSC Future. </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What I want to share with you today are some tips based on my own experience of training delivery, but also of experiencing many other training courses over the years. </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Obviously there’s only so much I can cover in 10 minutes, but I hope to make you think about ways you can be more creative and think about how you can make learning more memorable. And as I’ll be talking about general principles, hopefully my talk will provide a good introduction to the other speakers in this call. </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Here are my seven ways to make learning more memorable. </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A small note – I’m a trainer so I’ll talk about training, but the same applies to teaching</a:t>
            </a:r>
          </a:p>
        </p:txBody>
      </p:sp>
      <p:sp>
        <p:nvSpPr>
          <p:cNvPr id="85" name="Google Shape;85;p1:notes"/>
          <p:cNvSpPr txBox="1">
            <a:spLocks noGrp="1"/>
          </p:cNvSpPr>
          <p:nvPr>
            <p:ph type="sldNum" idx="12"/>
          </p:nvPr>
        </p:nvSpPr>
        <p:spPr>
          <a:xfrm>
            <a:off x="5179484" y="6513910"/>
            <a:ext cx="3962400" cy="34409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0</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first way really underpins all of the others in this talk - it’s the absolute foundation of everything you do with learning design. </a:t>
            </a:r>
          </a:p>
          <a:p>
            <a:endParaRPr lang="en-GB" dirty="0"/>
          </a:p>
          <a:p>
            <a:r>
              <a:rPr lang="en-GB" dirty="0"/>
              <a:t>When designing your training or teaching you should be focussed on the learners and the learning outcomes, </a:t>
            </a:r>
            <a:r>
              <a:rPr lang="en-GB" dirty="0" err="1"/>
              <a:t>ie</a:t>
            </a:r>
            <a:r>
              <a:rPr lang="en-GB" dirty="0"/>
              <a:t> what do you want learners to be able to do or know by the end of your training</a:t>
            </a:r>
          </a:p>
          <a:p>
            <a:endParaRPr lang="en-GB"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I believe you’ve already touched on Bloom’s taxonomy in this programme – the idea that there are different levels of learning and that </a:t>
            </a:r>
            <a:r>
              <a:rPr lang="en-US" sz="1200" dirty="0"/>
              <a:t>one builds on the next. In Bloom’s cognitive domain, dealing with knowledge (on the slide) at the bottom you have remembering – facts, definitions </a:t>
            </a:r>
            <a:r>
              <a:rPr lang="en-US" sz="1200" dirty="0" err="1"/>
              <a:t>etc</a:t>
            </a:r>
            <a:r>
              <a:rPr lang="en-US" sz="1200" dirty="0"/>
              <a:t> – then understanding the ideas and concepts relating to those facts, next… applying knowledge to new situations, then through analysis, evaluation, creating new knowledge or information, higher order thinking is at the top. </a:t>
            </a:r>
            <a:r>
              <a:rPr lang="en-GB" sz="1200" dirty="0"/>
              <a:t>This doesn’t mean, however, that the lower levels are less valuable – much learning depends on have a sound knowledgebase to build upon</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dirty="0"/>
              <a:t>This taxonomy helps you when you come to learning/training design – activities can then be associated with the verbs at different levels. Usually you are trying to encourage learners to move up the taxonomy to become more independent in their understanding, application and use of knowledge</a:t>
            </a:r>
          </a:p>
          <a:p>
            <a:endParaRPr lang="en-GB" dirty="0"/>
          </a:p>
          <a:p>
            <a:r>
              <a:rPr lang="en-GB" dirty="0"/>
              <a:t>The idea here is that the activities you design can help embed learning and make it more memorable – it’s harder to forget things that you understand and have practiced. I rote learned a lot at school and even in my university degree, which I’ve forgotten now! The things I remember are what had an impact on me in terms of emotion or things that I actually put into practice. </a:t>
            </a:r>
          </a:p>
          <a:p>
            <a:endParaRPr lang="en-GB"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This domain focusses on the cognitive domain but there are two other lesser known parts of Bloom’s taxonomy, which are the affective and psychomotor. We’ll talk mainly about the cognitive domain, around knowledge acquisition, but particularly when thinking about making learning memorable, you also need to consider the affective domain – the side that appeals to emotion, motivation and values. </a:t>
            </a:r>
          </a:p>
          <a:p>
            <a:endParaRPr lang="en-GB" dirty="0"/>
          </a:p>
          <a:p>
            <a:pPr marL="228600" indent="0">
              <a:buFontTx/>
              <a:buNone/>
            </a:pPr>
            <a:r>
              <a:rPr lang="en-GB" dirty="0"/>
              <a:t>Design for the right level to match the outcomes of your learning – trying to get to those higher levels of learning, but also making learning engaging to appeal to the affective domain (emotion, values, motivation)</a:t>
            </a:r>
          </a:p>
          <a:p>
            <a:pPr>
              <a:buFontTx/>
              <a:buChar char="-"/>
            </a:pPr>
            <a:endParaRPr lang="en-GB" dirty="0"/>
          </a:p>
          <a:p>
            <a:pPr marL="228600" indent="0">
              <a:buFontTx/>
              <a:buNone/>
            </a:pPr>
            <a:r>
              <a:rPr lang="en-GB" dirty="0"/>
              <a:t>The other 6 methods I’ll describe build on this one</a:t>
            </a:r>
          </a:p>
          <a:p>
            <a:endParaRPr lang="en-GB" dirty="0"/>
          </a:p>
          <a:p>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093639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GB" dirty="0"/>
              <a:t>Asking questions is a way of improving engagement – learners are not just passive, they become involved. The more engaged your learners are, the more likely they are to remember. </a:t>
            </a:r>
          </a:p>
          <a:p>
            <a:pPr marL="228600" indent="0">
              <a:buFont typeface="Arial" panose="020B0604020202020204" pitchFamily="34" charset="0"/>
              <a:buNone/>
            </a:pPr>
            <a:endParaRPr lang="en-GB" dirty="0"/>
          </a:p>
          <a:p>
            <a:pPr marL="228600" indent="0">
              <a:buFont typeface="Arial" panose="020B0604020202020204" pitchFamily="34" charset="0"/>
              <a:buNone/>
            </a:pPr>
            <a:r>
              <a:rPr lang="en-GB" dirty="0"/>
              <a:t>Questions can be used in different ways</a:t>
            </a:r>
          </a:p>
          <a:p>
            <a:pPr lvl="1">
              <a:buFont typeface="Arial" panose="020B0604020202020204" pitchFamily="34" charset="0"/>
              <a:buChar char="•"/>
            </a:pPr>
            <a:r>
              <a:rPr lang="en-GB" dirty="0"/>
              <a:t>At the start to gauge knowledge / experience / what they want out of the learning – this can help you tailor the training to what they need to know. They are more likely to remember things that are relevant! </a:t>
            </a:r>
          </a:p>
          <a:p>
            <a:pPr lvl="1">
              <a:buFont typeface="Arial" panose="020B0604020202020204" pitchFamily="34" charset="0"/>
              <a:buChar char="•"/>
            </a:pPr>
            <a:r>
              <a:rPr lang="en-GB" dirty="0"/>
              <a:t>To test knowledge and understanding </a:t>
            </a:r>
          </a:p>
          <a:p>
            <a:pPr marL="685800" lvl="1" indent="0">
              <a:buFont typeface="Arial" panose="020B0604020202020204" pitchFamily="34" charset="0"/>
              <a:buNone/>
            </a:pPr>
            <a:endParaRPr lang="en-GB" dirty="0"/>
          </a:p>
          <a:p>
            <a:pPr marL="228600" lvl="0" indent="0">
              <a:buFont typeface="Arial" panose="020B0604020202020204" pitchFamily="34" charset="0"/>
              <a:buNone/>
            </a:pPr>
            <a:r>
              <a:rPr lang="en-GB" dirty="0"/>
              <a:t>There is a whole method of teaching which is based on questioning – the Socratic method – posing questions to students and learning happens through dialogue. I think we too often fall back on the idea of giving lots of information at the start of teaching / training, when we could use other approaches. </a:t>
            </a:r>
          </a:p>
          <a:p>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2</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0980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GB" dirty="0"/>
              <a:t>Make it challenging – by this I mean build in opportunities to test where learners are in their understanding. So this is about assessment really, but I’m talking more about formative assessment – the type that contributes to learning, rather than summative assessment, the type that measures learning at the end of a course. </a:t>
            </a:r>
          </a:p>
          <a:p>
            <a:pPr marL="228600" indent="0">
              <a:buFont typeface="Arial" panose="020B0604020202020204" pitchFamily="34" charset="0"/>
              <a:buNone/>
            </a:pPr>
            <a:endParaRPr lang="en-GB" dirty="0"/>
          </a:p>
          <a:p>
            <a:pPr marL="228600" indent="0">
              <a:buFont typeface="Arial" panose="020B0604020202020204" pitchFamily="34" charset="0"/>
              <a:buNone/>
            </a:pPr>
            <a:r>
              <a:rPr lang="en-GB" dirty="0"/>
              <a:t>Thinking back to the levels of learning in Bloom’s – you can design challenges (assessments) to help move learners up those levels. </a:t>
            </a:r>
          </a:p>
          <a:p>
            <a:pPr marL="228600" indent="0">
              <a:buFont typeface="Arial" panose="020B0604020202020204" pitchFamily="34" charset="0"/>
              <a:buNone/>
            </a:pPr>
            <a:endParaRPr lang="en-GB" dirty="0"/>
          </a:p>
          <a:p>
            <a:pPr>
              <a:buFont typeface="Arial" panose="020B0604020202020204" pitchFamily="34" charset="0"/>
              <a:buChar char="•"/>
            </a:pPr>
            <a:r>
              <a:rPr lang="en-GB" dirty="0"/>
              <a:t>The challenges / assessments can test knowledge and understanding – have they remembered, have they understood? </a:t>
            </a:r>
          </a:p>
          <a:p>
            <a:pPr>
              <a:buFont typeface="Arial" panose="020B0604020202020204" pitchFamily="34" charset="0"/>
              <a:buChar char="•"/>
            </a:pPr>
            <a:r>
              <a:rPr lang="en-GB" dirty="0"/>
              <a:t>But you could also pose problems so learners have to find solutions – this helps move learners to applying knowledge and beyond. </a:t>
            </a:r>
          </a:p>
          <a:p>
            <a:pPr marL="228600" indent="0">
              <a:buFont typeface="Arial" panose="020B0604020202020204" pitchFamily="34" charset="0"/>
              <a:buNone/>
            </a:pPr>
            <a:endParaRPr lang="en-GB" dirty="0"/>
          </a:p>
          <a:p>
            <a:pPr marL="0" indent="0"/>
            <a:r>
              <a:rPr lang="en-US" sz="1200" dirty="0"/>
              <a:t>An example around data management planning:</a:t>
            </a:r>
          </a:p>
          <a:p>
            <a:pPr marL="0" indent="0"/>
            <a:endParaRPr lang="en-US" sz="1200" dirty="0"/>
          </a:p>
          <a:p>
            <a:pPr marL="0" indent="0"/>
            <a:r>
              <a:rPr lang="en-US" sz="1200" dirty="0"/>
              <a:t>You could ask </a:t>
            </a:r>
          </a:p>
          <a:p>
            <a:pPr marL="171450" indent="-171450">
              <a:buFont typeface="Arial" panose="020B0604020202020204" pitchFamily="34" charset="0"/>
              <a:buChar char="•"/>
            </a:pPr>
            <a:r>
              <a:rPr lang="en-US" sz="1200" dirty="0"/>
              <a:t>What a data management plan is (Remember / understand)</a:t>
            </a:r>
          </a:p>
          <a:p>
            <a:pPr marL="171450" indent="-171450">
              <a:buFont typeface="Arial" panose="020B0604020202020204" pitchFamily="34" charset="0"/>
              <a:buChar char="•"/>
            </a:pPr>
            <a:r>
              <a:rPr lang="en-US" sz="1200" dirty="0"/>
              <a:t>Why it’s important (Understand / apply) </a:t>
            </a:r>
          </a:p>
          <a:p>
            <a:pPr marL="0" indent="0"/>
            <a:endParaRPr lang="en-US" sz="1200" dirty="0"/>
          </a:p>
          <a:p>
            <a:pPr marL="0" indent="0"/>
            <a:r>
              <a:rPr lang="en-US" sz="1200" dirty="0"/>
              <a:t>You could set tasks to </a:t>
            </a:r>
          </a:p>
          <a:p>
            <a:pPr marL="0" indent="0"/>
            <a:endParaRPr lang="en-US" sz="1200" dirty="0"/>
          </a:p>
          <a:p>
            <a:pPr marL="171450" indent="-171450">
              <a:buFont typeface="Arial" panose="020B0604020202020204" pitchFamily="34" charset="0"/>
              <a:buChar char="•"/>
            </a:pPr>
            <a:r>
              <a:rPr lang="en-US" sz="1200" dirty="0" err="1"/>
              <a:t>Analyse</a:t>
            </a:r>
            <a:r>
              <a:rPr lang="en-US" sz="1200" dirty="0"/>
              <a:t> their own data or a prepared example and decide what information should be included (Analyze / evaluate)</a:t>
            </a:r>
          </a:p>
          <a:p>
            <a:pPr marL="171450" indent="-171450">
              <a:buFont typeface="Arial" panose="020B0604020202020204" pitchFamily="34" charset="0"/>
              <a:buChar char="•"/>
            </a:pPr>
            <a:r>
              <a:rPr lang="en-US" sz="1200" dirty="0"/>
              <a:t>Create their own DMP (analyze / evaluate / create)</a:t>
            </a:r>
          </a:p>
          <a:p>
            <a:pPr marL="459257" indent="-229629" algn="l"/>
            <a:endParaRPr lang="en-US" sz="1200" dirty="0"/>
          </a:p>
          <a:p>
            <a:pPr marL="459257" lvl="0" indent="-229629" algn="l"/>
            <a:r>
              <a:rPr lang="en-US" sz="1200" dirty="0"/>
              <a:t>The challenges could also be fun – which we’ll come to later</a:t>
            </a:r>
          </a:p>
          <a:p>
            <a:pPr marL="459257" indent="-229629"/>
            <a:r>
              <a:rPr lang="en-US" sz="1200" dirty="0"/>
              <a:t>. </a:t>
            </a:r>
          </a:p>
          <a:p>
            <a:pPr>
              <a:buFont typeface="Arial" panose="020B0604020202020204" pitchFamily="34" charset="0"/>
              <a:buChar char="•"/>
            </a:pPr>
            <a:endParaRPr lang="en-GB" dirty="0"/>
          </a:p>
          <a:p>
            <a:pPr marL="228600" indent="0">
              <a:buFont typeface="Arial" panose="020B0604020202020204" pitchFamily="34" charset="0"/>
              <a:buNone/>
            </a:pPr>
            <a:endParaRPr lang="en-GB" dirty="0"/>
          </a:p>
          <a:p>
            <a:pPr marL="228600" indent="0">
              <a:buFont typeface="Arial" panose="020B0604020202020204" pitchFamily="34" charset="0"/>
              <a:buNone/>
            </a:pPr>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84045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It’s tempting to just give learners all the information at the start</a:t>
            </a:r>
          </a:p>
          <a:p>
            <a:endParaRPr lang="en-GB" dirty="0"/>
          </a:p>
          <a:p>
            <a:r>
              <a:rPr lang="en-GB" dirty="0"/>
              <a:t>Flipped learning focusses on giving information *before* the teaching / training session, allowing the focus in the contact time to be around discussion, understanding, application etc. of that information. </a:t>
            </a:r>
          </a:p>
          <a:p>
            <a:endParaRPr lang="en-GB" dirty="0"/>
          </a:p>
          <a:p>
            <a:r>
              <a:rPr lang="en-GB" dirty="0"/>
              <a:t>However you do have to bear in mind, it’s not always practical and depends on the motivation of the learners to review the information before the training session. </a:t>
            </a:r>
          </a:p>
          <a:p>
            <a:endParaRPr lang="en-GB" dirty="0"/>
          </a:p>
          <a:p>
            <a:r>
              <a:rPr lang="en-GB" dirty="0"/>
              <a:t>You could always build elements of this in – </a:t>
            </a:r>
            <a:r>
              <a:rPr lang="en-GB" dirty="0" err="1"/>
              <a:t>eg</a:t>
            </a:r>
            <a:r>
              <a:rPr lang="en-GB" dirty="0"/>
              <a:t> rather than giving all the information at the start, ask questions to find out what they know. Get them to tell you as much about the topic as they can or build in activities around investigation – they are more engaged, you’re not just telling them.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25108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GB" dirty="0"/>
              <a:t>This relates to the affective domain of Bloom’s – tapping into emotion and motivation. </a:t>
            </a:r>
          </a:p>
          <a:p>
            <a:pPr marL="228600" indent="0">
              <a:buFont typeface="Arial" panose="020B0604020202020204" pitchFamily="34" charset="0"/>
              <a:buNone/>
            </a:pPr>
            <a:endParaRPr lang="en-GB" dirty="0"/>
          </a:p>
          <a:p>
            <a:pPr marL="228600" indent="0">
              <a:buFont typeface="Arial" panose="020B0604020202020204" pitchFamily="34" charset="0"/>
              <a:buNone/>
            </a:pPr>
            <a:r>
              <a:rPr lang="en-GB" dirty="0"/>
              <a:t>This about relating the learning to situations learners can empathise with and making it relevant to them</a:t>
            </a:r>
          </a:p>
          <a:p>
            <a:pPr marL="228600" indent="0">
              <a:buFont typeface="Arial" panose="020B0604020202020204" pitchFamily="34" charset="0"/>
              <a:buNone/>
            </a:pPr>
            <a:endParaRPr lang="en-GB" dirty="0"/>
          </a:p>
          <a:p>
            <a:pPr>
              <a:buFont typeface="Arial" panose="020B0604020202020204" pitchFamily="34" charset="0"/>
              <a:buChar char="•"/>
            </a:pPr>
            <a:r>
              <a:rPr lang="en-GB" dirty="0"/>
              <a:t>I’ve already mentioned that questions at start around issues learners face can help you make the teaching more relevant</a:t>
            </a:r>
          </a:p>
          <a:p>
            <a:pPr>
              <a:buFont typeface="Arial" panose="020B0604020202020204" pitchFamily="34" charset="0"/>
              <a:buChar char="•"/>
            </a:pPr>
            <a:endParaRPr lang="en-GB" dirty="0"/>
          </a:p>
          <a:p>
            <a:pPr>
              <a:buFont typeface="Arial" panose="020B0604020202020204" pitchFamily="34" charset="0"/>
              <a:buChar char="•"/>
            </a:pPr>
            <a:r>
              <a:rPr lang="en-GB" dirty="0"/>
              <a:t>You can use their own experiences throughout the teaching – ask for examples</a:t>
            </a:r>
          </a:p>
          <a:p>
            <a:pPr>
              <a:buFont typeface="Arial" panose="020B0604020202020204" pitchFamily="34" charset="0"/>
              <a:buChar char="•"/>
            </a:pPr>
            <a:endParaRPr lang="en-GB" dirty="0"/>
          </a:p>
          <a:p>
            <a:pPr>
              <a:buFont typeface="Arial" panose="020B0604020202020204" pitchFamily="34" charset="0"/>
              <a:buChar char="•"/>
            </a:pPr>
            <a:r>
              <a:rPr lang="en-GB" dirty="0"/>
              <a:t>You could use storytelling to bring learning to life – I remember one talk where someone didn’t use slides, but based their talk around objects from their life – a wedding ring was one. </a:t>
            </a:r>
          </a:p>
          <a:p>
            <a:pPr marL="228600" indent="0">
              <a:buFont typeface="Arial" panose="020B0604020202020204" pitchFamily="34" charset="0"/>
              <a:buNone/>
            </a:pPr>
            <a:endParaRPr lang="en-GB" dirty="0"/>
          </a:p>
          <a:p>
            <a:pPr>
              <a:buFont typeface="Arial" panose="020B0604020202020204" pitchFamily="34" charset="0"/>
              <a:buChar char="•"/>
            </a:pPr>
            <a:r>
              <a:rPr lang="en-GB" dirty="0"/>
              <a:t>Use scenarios for problem-based learning</a:t>
            </a:r>
          </a:p>
          <a:p>
            <a:pPr marL="228600" indent="0">
              <a:buFont typeface="Arial" panose="020B0604020202020204" pitchFamily="34" charset="0"/>
              <a:buNone/>
            </a:pPr>
            <a:endParaRPr lang="en-GB" dirty="0"/>
          </a:p>
          <a:p>
            <a:pPr>
              <a:buFont typeface="Arial" panose="020B0604020202020204" pitchFamily="34" charset="0"/>
              <a:buChar char="•"/>
            </a:pPr>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5</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814823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en-GB" dirty="0"/>
              <a:t>There are many ways to appeal to different senses to improve learner engagement and memory. Not suggesting you get people dancing! </a:t>
            </a:r>
          </a:p>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endParaRPr lang="en-GB" dirty="0"/>
          </a:p>
          <a:p>
            <a:pPr marL="22860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None/>
              <a:tabLst/>
              <a:defRPr/>
            </a:pPr>
            <a:r>
              <a:rPr lang="en-GB"/>
              <a:t>(</a:t>
            </a:r>
            <a:r>
              <a:rPr lang="en-GB" dirty="0"/>
              <a:t>although I did go to one very memorable presentation where someone danced – the point they were trying to make was about how hard it is to capture practice research for things like research assessment processes. I certainly remembered that!) </a:t>
            </a:r>
          </a:p>
          <a:p>
            <a:pPr marL="228600" indent="0">
              <a:buFont typeface="Arial" panose="020B0604020202020204" pitchFamily="34" charset="0"/>
              <a:buNone/>
            </a:pPr>
            <a:endParaRPr lang="en-GB" dirty="0"/>
          </a:p>
          <a:p>
            <a:pPr marL="228600" indent="0">
              <a:buFont typeface="Arial" panose="020B0604020202020204" pitchFamily="34" charset="0"/>
              <a:buNone/>
            </a:pPr>
            <a:r>
              <a:rPr lang="en-GB" dirty="0"/>
              <a:t>In physical rooms, you can move people into groups, put things on walls, make it visual, zone the rooms for different activities. </a:t>
            </a:r>
          </a:p>
          <a:p>
            <a:pPr marL="228600" indent="0">
              <a:buFont typeface="Arial" panose="020B0604020202020204" pitchFamily="34" charset="0"/>
              <a:buNone/>
            </a:pPr>
            <a:endParaRPr lang="en-GB" dirty="0"/>
          </a:p>
          <a:p>
            <a:pPr marL="228600" indent="0">
              <a:buFont typeface="Arial" panose="020B0604020202020204" pitchFamily="34" charset="0"/>
              <a:buNone/>
            </a:pPr>
            <a:r>
              <a:rPr lang="en-GB" dirty="0"/>
              <a:t>Can even be done online – I’ve attended sessions where you had to find items in your house, sometimes just as a challenge, but another time to find something to tell a story or experience about.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624433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Finally – make it fun! Gamification is a big thing in learning </a:t>
            </a:r>
          </a:p>
          <a:p>
            <a:endParaRPr lang="en-GB" dirty="0"/>
          </a:p>
          <a:p>
            <a:r>
              <a:rPr lang="en-GB" dirty="0"/>
              <a:t>There are many examples of this and I think some of the other speakers will cover this</a:t>
            </a:r>
          </a:p>
          <a:p>
            <a:r>
              <a:rPr lang="en-GB" dirty="0"/>
              <a:t> </a:t>
            </a:r>
          </a:p>
          <a:p>
            <a:r>
              <a:rPr lang="en-GB" dirty="0"/>
              <a:t>Data Horror Escape Room</a:t>
            </a:r>
          </a:p>
          <a:p>
            <a:r>
              <a:rPr lang="en-GB" dirty="0"/>
              <a:t>Copyright the Card Game</a:t>
            </a:r>
          </a:p>
          <a:p>
            <a:r>
              <a:rPr lang="en-GB" dirty="0"/>
              <a:t>Game of Open Access</a:t>
            </a:r>
          </a:p>
          <a:p>
            <a:r>
              <a:rPr lang="en-GB" dirty="0"/>
              <a:t>Can I copy snakes and ladders game</a:t>
            </a:r>
          </a:p>
          <a:p>
            <a:r>
              <a:rPr lang="en-GB" dirty="0"/>
              <a:t>LEGO – metadata for reproducibility</a:t>
            </a:r>
          </a:p>
          <a:p>
            <a:endParaRPr lang="en-GB" dirty="0"/>
          </a:p>
          <a:p>
            <a:r>
              <a:rPr lang="en-GB" dirty="0"/>
              <a:t>See the full list: </a:t>
            </a:r>
          </a:p>
          <a:p>
            <a:endParaRPr lang="en-GB" dirty="0"/>
          </a:p>
          <a:p>
            <a:r>
              <a:rPr lang="en-GB" b="1" dirty="0"/>
              <a:t>https://figshare.com/articles/online_resource/Research_Support_Games_List/16652701 </a:t>
            </a:r>
          </a:p>
          <a:p>
            <a:endParaRPr lang="en-GB" dirty="0"/>
          </a:p>
          <a:p>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7</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365300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38:notes"/>
          <p:cNvSpPr>
            <a:spLocks noGrp="1" noRot="1" noChangeAspect="1"/>
          </p:cNvSpPr>
          <p:nvPr>
            <p:ph type="sldImg" idx="2"/>
          </p:nvPr>
        </p:nvSpPr>
        <p:spPr>
          <a:xfrm>
            <a:off x="439738" y="1252538"/>
            <a:ext cx="6010275" cy="33813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0" name="Google Shape;420;p38:notes"/>
          <p:cNvSpPr txBox="1">
            <a:spLocks noGrp="1"/>
          </p:cNvSpPr>
          <p:nvPr>
            <p:ph type="body" idx="1"/>
          </p:nvPr>
        </p:nvSpPr>
        <p:spPr>
          <a:xfrm>
            <a:off x="688817" y="4822270"/>
            <a:ext cx="5510530" cy="3945493"/>
          </a:xfrm>
          <a:prstGeom prst="rect">
            <a:avLst/>
          </a:prstGeom>
          <a:noFill/>
          <a:ln>
            <a:noFill/>
          </a:ln>
        </p:spPr>
        <p:txBody>
          <a:bodyPr spcFirstLastPara="1" wrap="square" lIns="91836" tIns="45906" rIns="91836" bIns="45906" anchor="t" anchorCtr="0">
            <a:noAutofit/>
          </a:bodyPr>
          <a:lstStyle/>
          <a:p>
            <a:pPr marL="459257" indent="-229629"/>
            <a:r>
              <a:rPr lang="en-GB" dirty="0"/>
              <a:t>Thank you for listening and I hope you’ve found this useful</a:t>
            </a:r>
          </a:p>
          <a:p>
            <a:pPr marL="459257" indent="-229629"/>
            <a:endParaRPr lang="en-GB" dirty="0"/>
          </a:p>
          <a:p>
            <a:pPr marL="459257" indent="-229629"/>
            <a:r>
              <a:rPr lang="en-GB" dirty="0"/>
              <a:t>Please get in touch if you have any questions </a:t>
            </a:r>
          </a:p>
          <a:p>
            <a:pPr marL="459257" indent="-229629"/>
            <a:endParaRPr lang="en-GB" dirty="0"/>
          </a:p>
          <a:p>
            <a:pPr marL="459257" indent="-229629"/>
            <a:r>
              <a:rPr lang="en-GB" dirty="0"/>
              <a:t>You might be interested in EOSC Synergy resources – only courses and materials for teaching about EOSC, open science and related topics</a:t>
            </a:r>
          </a:p>
          <a:p>
            <a:pPr marL="459257" indent="-229629"/>
            <a:endParaRPr lang="en-GB" dirty="0"/>
          </a:p>
          <a:p>
            <a:pPr marL="459257" indent="-229629"/>
            <a:endParaRPr dirty="0"/>
          </a:p>
        </p:txBody>
      </p:sp>
      <p:sp>
        <p:nvSpPr>
          <p:cNvPr id="421" name="Google Shape;421;p38:notes"/>
          <p:cNvSpPr txBox="1">
            <a:spLocks noGrp="1"/>
          </p:cNvSpPr>
          <p:nvPr>
            <p:ph type="sldNum" idx="12"/>
          </p:nvPr>
        </p:nvSpPr>
        <p:spPr>
          <a:xfrm>
            <a:off x="3901699" y="9517546"/>
            <a:ext cx="2984871" cy="502754"/>
          </a:xfrm>
          <a:prstGeom prst="rect">
            <a:avLst/>
          </a:prstGeom>
          <a:noFill/>
          <a:ln>
            <a:noFill/>
          </a:ln>
        </p:spPr>
        <p:txBody>
          <a:bodyPr spcFirstLastPara="1" wrap="square" lIns="91836" tIns="45906" rIns="91836" bIns="45906" anchor="b" anchorCtr="0">
            <a:noAutofit/>
          </a:bodyPr>
          <a:lstStyle/>
          <a:p>
            <a:pPr algn="r">
              <a:buSzPts val="1200"/>
            </a:pPr>
            <a:fld id="{00000000-1234-1234-1234-123412341234}" type="slidenum">
              <a:rPr lang="en-GB" sz="1200">
                <a:solidFill>
                  <a:schemeClr val="dk1"/>
                </a:solidFill>
                <a:latin typeface="Calibri"/>
                <a:ea typeface="Calibri"/>
                <a:cs typeface="Calibri"/>
                <a:sym typeface="Calibri"/>
              </a:rPr>
              <a:pPr algn="r">
                <a:buSzPts val="1200"/>
              </a:pPr>
              <a:t>8</a:t>
            </a:fld>
            <a:endParaRPr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bg>
      <p:bgPr>
        <a:solidFill>
          <a:srgbClr val="3F3F3F"/>
        </a:solidFill>
        <a:effectLst/>
      </p:bgPr>
    </p:bg>
    <p:spTree>
      <p:nvGrpSpPr>
        <p:cNvPr id="1" name="Shape 18"/>
        <p:cNvGrpSpPr/>
        <p:nvPr/>
      </p:nvGrpSpPr>
      <p:grpSpPr>
        <a:xfrm>
          <a:off x="0" y="0"/>
          <a:ext cx="0" cy="0"/>
          <a:chOff x="0" y="0"/>
          <a:chExt cx="0" cy="0"/>
        </a:xfrm>
      </p:grpSpPr>
      <p:sp>
        <p:nvSpPr>
          <p:cNvPr id="19" name="Google Shape;19;p11"/>
          <p:cNvSpPr/>
          <p:nvPr/>
        </p:nvSpPr>
        <p:spPr>
          <a:xfrm>
            <a:off x="10202779" y="1"/>
            <a:ext cx="1989222" cy="1030288"/>
          </a:xfrm>
          <a:prstGeom prst="rect">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 name="Google Shape;20;p11"/>
          <p:cNvSpPr txBox="1">
            <a:spLocks noGrp="1"/>
          </p:cNvSpPr>
          <p:nvPr>
            <p:ph type="ctrTitle"/>
          </p:nvPr>
        </p:nvSpPr>
        <p:spPr>
          <a:xfrm>
            <a:off x="565484" y="1122363"/>
            <a:ext cx="10102516" cy="2387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Nunito"/>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11"/>
          <p:cNvSpPr txBox="1">
            <a:spLocks noGrp="1"/>
          </p:cNvSpPr>
          <p:nvPr>
            <p:ph type="subTitle" idx="1"/>
          </p:nvPr>
        </p:nvSpPr>
        <p:spPr>
          <a:xfrm>
            <a:off x="565484" y="3602038"/>
            <a:ext cx="10102516" cy="1655762"/>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400"/>
              <a:buNone/>
              <a:defRPr sz="2400">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2" name="Google Shape;22;p11"/>
          <p:cNvSpPr txBox="1">
            <a:spLocks noGrp="1"/>
          </p:cNvSpPr>
          <p:nvPr>
            <p:ph type="ftr" idx="11"/>
          </p:nvPr>
        </p:nvSpPr>
        <p:spPr>
          <a:xfrm>
            <a:off x="838200" y="6356350"/>
            <a:ext cx="7315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1"/>
          <p:cNvSpPr txBox="1">
            <a:spLocks noGrp="1"/>
          </p:cNvSpPr>
          <p:nvPr>
            <p:ph type="sldNum" idx="12"/>
          </p:nvPr>
        </p:nvSpPr>
        <p:spPr>
          <a:xfrm>
            <a:off x="10503568" y="6356350"/>
            <a:ext cx="85023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24" name="Google Shape;24;p11"/>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10297699" y="207964"/>
            <a:ext cx="1637628" cy="77259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5"/>
        <p:cNvGrpSpPr/>
        <p:nvPr/>
      </p:nvGrpSpPr>
      <p:grpSpPr>
        <a:xfrm>
          <a:off x="0" y="0"/>
          <a:ext cx="0" cy="0"/>
          <a:chOff x="0" y="0"/>
          <a:chExt cx="0" cy="0"/>
        </a:xfrm>
      </p:grpSpPr>
      <p:sp>
        <p:nvSpPr>
          <p:cNvPr id="26" name="Google Shape;26;p12"/>
          <p:cNvSpPr txBox="1">
            <a:spLocks noGrp="1"/>
          </p:cNvSpPr>
          <p:nvPr>
            <p:ph type="title"/>
          </p:nvPr>
        </p:nvSpPr>
        <p:spPr>
          <a:xfrm>
            <a:off x="838200" y="365125"/>
            <a:ext cx="9268326"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1200"/>
              </a:spcAft>
              <a:buClr>
                <a:schemeClr val="accent2"/>
              </a:buClr>
              <a:buSzPct val="1500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28" name="Google Shape;28;p12"/>
          <p:cNvSpPr txBox="1">
            <a:spLocks noGrp="1"/>
          </p:cNvSpPr>
          <p:nvPr>
            <p:ph type="ftr" idx="11"/>
          </p:nvPr>
        </p:nvSpPr>
        <p:spPr>
          <a:xfrm>
            <a:off x="838200" y="6356350"/>
            <a:ext cx="7315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2"/>
          <p:cNvSpPr txBox="1">
            <a:spLocks noGrp="1"/>
          </p:cNvSpPr>
          <p:nvPr>
            <p:ph type="sldNum" idx="12"/>
          </p:nvPr>
        </p:nvSpPr>
        <p:spPr>
          <a:xfrm>
            <a:off x="10503568" y="6356350"/>
            <a:ext cx="85023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
        <p:nvSpPr>
          <p:cNvPr id="6" name="Google Shape;132;p21">
            <a:extLst>
              <a:ext uri="{FF2B5EF4-FFF2-40B4-BE49-F238E27FC236}">
                <a16:creationId xmlns:a16="http://schemas.microsoft.com/office/drawing/2014/main" id="{D6D2932A-A26D-BC54-46CB-997B5EAA7CCB}"/>
              </a:ext>
            </a:extLst>
          </p:cNvPr>
          <p:cNvSpPr txBox="1">
            <a:spLocks/>
          </p:cNvSpPr>
          <p:nvPr userDrawn="1"/>
        </p:nvSpPr>
        <p:spPr>
          <a:xfrm>
            <a:off x="838200" y="6356351"/>
            <a:ext cx="7315200" cy="365200"/>
          </a:xfrm>
          <a:prstGeom prst="rect">
            <a:avLst/>
          </a:prstGeom>
          <a:noFill/>
          <a:ln>
            <a:noFill/>
          </a:ln>
        </p:spPr>
        <p:txBody>
          <a:bodyPr spcFirstLastPara="1" wrap="square" lIns="91433" tIns="45700" rIns="91433"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pPr>
              <a:buSzPts val="1100"/>
            </a:pPr>
            <a:r>
              <a:rPr lang="it-IT" sz="1467">
                <a:latin typeface="Nunito"/>
                <a:ea typeface="Nunito"/>
                <a:cs typeface="Nunito"/>
                <a:sym typeface="Nunito"/>
              </a:rPr>
              <a:t>www.eosc-synergy.eu - </a:t>
            </a:r>
            <a:r>
              <a:rPr lang="it-IT" sz="1067">
                <a:latin typeface="Nunito"/>
                <a:ea typeface="Nunito"/>
                <a:cs typeface="Nunito"/>
                <a:sym typeface="Nunito"/>
              </a:rPr>
              <a:t>RIA 857647</a:t>
            </a:r>
            <a:endParaRPr lang="it-IT" sz="1467" dirty="0">
              <a:latin typeface="Nunito"/>
              <a:ea typeface="Nunito"/>
              <a:cs typeface="Nunito"/>
              <a:sym typeface="Nuni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30"/>
        <p:cNvGrpSpPr/>
        <p:nvPr/>
      </p:nvGrpSpPr>
      <p:grpSpPr>
        <a:xfrm>
          <a:off x="0" y="0"/>
          <a:ext cx="0" cy="0"/>
          <a:chOff x="0" y="0"/>
          <a:chExt cx="0" cy="0"/>
        </a:xfrm>
      </p:grpSpPr>
      <p:sp>
        <p:nvSpPr>
          <p:cNvPr id="31" name="Google Shape;31;p1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4800"/>
              <a:buFont typeface="Nunito"/>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3" name="Google Shape;33;p13"/>
          <p:cNvSpPr txBox="1">
            <a:spLocks noGrp="1"/>
          </p:cNvSpPr>
          <p:nvPr>
            <p:ph type="ftr" idx="11"/>
          </p:nvPr>
        </p:nvSpPr>
        <p:spPr>
          <a:xfrm>
            <a:off x="838200" y="6356350"/>
            <a:ext cx="7315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3"/>
          <p:cNvSpPr txBox="1">
            <a:spLocks noGrp="1"/>
          </p:cNvSpPr>
          <p:nvPr>
            <p:ph type="sldNum" idx="12"/>
          </p:nvPr>
        </p:nvSpPr>
        <p:spPr>
          <a:xfrm>
            <a:off x="10503568" y="6356350"/>
            <a:ext cx="85023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1"/>
        <p:cNvGrpSpPr/>
        <p:nvPr/>
      </p:nvGrpSpPr>
      <p:grpSpPr>
        <a:xfrm>
          <a:off x="0" y="0"/>
          <a:ext cx="0" cy="0"/>
          <a:chOff x="0" y="0"/>
          <a:chExt cx="0" cy="0"/>
        </a:xfrm>
      </p:grpSpPr>
      <p:sp>
        <p:nvSpPr>
          <p:cNvPr id="42" name="Google Shape;42;p1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1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4" name="Google Shape;44;p1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1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1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15"/>
          <p:cNvSpPr txBox="1">
            <a:spLocks noGrp="1"/>
          </p:cNvSpPr>
          <p:nvPr>
            <p:ph type="ftr" idx="11"/>
          </p:nvPr>
        </p:nvSpPr>
        <p:spPr>
          <a:xfrm>
            <a:off x="838200" y="6356350"/>
            <a:ext cx="7315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5"/>
          <p:cNvSpPr txBox="1">
            <a:spLocks noGrp="1"/>
          </p:cNvSpPr>
          <p:nvPr>
            <p:ph type="sldNum" idx="12"/>
          </p:nvPr>
        </p:nvSpPr>
        <p:spPr>
          <a:xfrm>
            <a:off x="10503568" y="6356350"/>
            <a:ext cx="85023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6"/>
        <p:cNvGrpSpPr/>
        <p:nvPr/>
      </p:nvGrpSpPr>
      <p:grpSpPr>
        <a:xfrm>
          <a:off x="0" y="0"/>
          <a:ext cx="0" cy="0"/>
          <a:chOff x="0" y="0"/>
          <a:chExt cx="0" cy="0"/>
        </a:xfrm>
      </p:grpSpPr>
      <p:sp>
        <p:nvSpPr>
          <p:cNvPr id="57" name="Google Shape;57;p18"/>
          <p:cNvSpPr txBox="1">
            <a:spLocks noGrp="1"/>
          </p:cNvSpPr>
          <p:nvPr>
            <p:ph type="title"/>
          </p:nvPr>
        </p:nvSpPr>
        <p:spPr>
          <a:xfrm>
            <a:off x="839788" y="457200"/>
            <a:ext cx="9194549"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3200"/>
              <a:buFont typeface="Nunit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8"/>
          <p:cNvSpPr txBox="1">
            <a:spLocks noGrp="1"/>
          </p:cNvSpPr>
          <p:nvPr>
            <p:ph type="body" idx="1"/>
          </p:nvPr>
        </p:nvSpPr>
        <p:spPr>
          <a:xfrm>
            <a:off x="5183188" y="2057400"/>
            <a:ext cx="6172200" cy="3803650"/>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9" name="Google Shape;59;p1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0" name="Google Shape;60;p18"/>
          <p:cNvSpPr txBox="1">
            <a:spLocks noGrp="1"/>
          </p:cNvSpPr>
          <p:nvPr>
            <p:ph type="ftr" idx="11"/>
          </p:nvPr>
        </p:nvSpPr>
        <p:spPr>
          <a:xfrm>
            <a:off x="838200" y="6356350"/>
            <a:ext cx="7315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8"/>
          <p:cNvSpPr txBox="1">
            <a:spLocks noGrp="1"/>
          </p:cNvSpPr>
          <p:nvPr>
            <p:ph type="sldNum" idx="12"/>
          </p:nvPr>
        </p:nvSpPr>
        <p:spPr>
          <a:xfrm>
            <a:off x="10503568" y="6356350"/>
            <a:ext cx="85023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2"/>
        <p:cNvGrpSpPr/>
        <p:nvPr/>
      </p:nvGrpSpPr>
      <p:grpSpPr>
        <a:xfrm>
          <a:off x="0" y="0"/>
          <a:ext cx="0" cy="0"/>
          <a:chOff x="0" y="0"/>
          <a:chExt cx="0" cy="0"/>
        </a:xfrm>
      </p:grpSpPr>
      <p:sp>
        <p:nvSpPr>
          <p:cNvPr id="63" name="Google Shape;63;p1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3200"/>
              <a:buFont typeface="Nunit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19"/>
          <p:cNvSpPr>
            <a:spLocks noGrp="1"/>
          </p:cNvSpPr>
          <p:nvPr>
            <p:ph type="pic" idx="2"/>
          </p:nvPr>
        </p:nvSpPr>
        <p:spPr>
          <a:xfrm>
            <a:off x="5183188" y="1215189"/>
            <a:ext cx="6172200" cy="46458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Nunito"/>
                <a:ea typeface="Nunito"/>
                <a:cs typeface="Nunito"/>
                <a:sym typeface="Nunito"/>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Nunito"/>
                <a:ea typeface="Nunito"/>
                <a:cs typeface="Nunito"/>
                <a:sym typeface="Nunito"/>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Nunito"/>
                <a:ea typeface="Nunito"/>
                <a:cs typeface="Nunito"/>
                <a:sym typeface="Nunito"/>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Nunito"/>
                <a:ea typeface="Nunito"/>
                <a:cs typeface="Nunito"/>
                <a:sym typeface="Nunito"/>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Nunito"/>
                <a:ea typeface="Nunito"/>
                <a:cs typeface="Nunito"/>
                <a:sym typeface="Nunito"/>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Google Shape;65;p1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6" name="Google Shape;66;p19"/>
          <p:cNvSpPr txBox="1">
            <a:spLocks noGrp="1"/>
          </p:cNvSpPr>
          <p:nvPr>
            <p:ph type="ftr" idx="11"/>
          </p:nvPr>
        </p:nvSpPr>
        <p:spPr>
          <a:xfrm>
            <a:off x="838200" y="6356350"/>
            <a:ext cx="7315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10503568" y="6356350"/>
            <a:ext cx="85023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838200" y="365125"/>
            <a:ext cx="9268326"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20"/>
          <p:cNvSpPr txBox="1">
            <a:spLocks noGrp="1"/>
          </p:cNvSpPr>
          <p:nvPr>
            <p:ph type="ftr" idx="11"/>
          </p:nvPr>
        </p:nvSpPr>
        <p:spPr>
          <a:xfrm>
            <a:off x="838200" y="6356350"/>
            <a:ext cx="7315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0"/>
          <p:cNvSpPr txBox="1">
            <a:spLocks noGrp="1"/>
          </p:cNvSpPr>
          <p:nvPr>
            <p:ph type="sldNum" idx="12"/>
          </p:nvPr>
        </p:nvSpPr>
        <p:spPr>
          <a:xfrm>
            <a:off x="10503568" y="6356350"/>
            <a:ext cx="85023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73"/>
        <p:cNvGrpSpPr/>
        <p:nvPr/>
      </p:nvGrpSpPr>
      <p:grpSpPr>
        <a:xfrm>
          <a:off x="0" y="0"/>
          <a:ext cx="0" cy="0"/>
          <a:chOff x="0" y="0"/>
          <a:chExt cx="0" cy="0"/>
        </a:xfrm>
      </p:grpSpPr>
      <p:sp>
        <p:nvSpPr>
          <p:cNvPr id="74" name="Google Shape;74;p21"/>
          <p:cNvSpPr txBox="1">
            <a:spLocks noGrp="1"/>
          </p:cNvSpPr>
          <p:nvPr>
            <p:ph type="title"/>
          </p:nvPr>
        </p:nvSpPr>
        <p:spPr>
          <a:xfrm rot="5400000">
            <a:off x="5906210"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21"/>
          <p:cNvSpPr txBox="1">
            <a:spLocks noGrp="1"/>
          </p:cNvSpPr>
          <p:nvPr>
            <p:ph type="body" idx="1"/>
          </p:nvPr>
        </p:nvSpPr>
        <p:spPr>
          <a:xfrm rot="5400000">
            <a:off x="1176797" y="26528"/>
            <a:ext cx="5811838" cy="648903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 name="Google Shape;76;p21"/>
          <p:cNvSpPr txBox="1">
            <a:spLocks noGrp="1"/>
          </p:cNvSpPr>
          <p:nvPr>
            <p:ph type="ftr" idx="11"/>
          </p:nvPr>
        </p:nvSpPr>
        <p:spPr>
          <a:xfrm>
            <a:off x="838200" y="6356350"/>
            <a:ext cx="7315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1"/>
          <p:cNvSpPr txBox="1">
            <a:spLocks noGrp="1"/>
          </p:cNvSpPr>
          <p:nvPr>
            <p:ph type="sldNum" idx="12"/>
          </p:nvPr>
        </p:nvSpPr>
        <p:spPr>
          <a:xfrm>
            <a:off x="10503568" y="6356350"/>
            <a:ext cx="85023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0"/>
          <p:cNvSpPr/>
          <p:nvPr/>
        </p:nvSpPr>
        <p:spPr>
          <a:xfrm>
            <a:off x="0" y="6260841"/>
            <a:ext cx="10335125" cy="597159"/>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 name="Google Shape;11;p10"/>
          <p:cNvSpPr/>
          <p:nvPr/>
        </p:nvSpPr>
        <p:spPr>
          <a:xfrm>
            <a:off x="10335126" y="6260841"/>
            <a:ext cx="1856874" cy="59715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 name="Google Shape;12;p10"/>
          <p:cNvSpPr txBox="1">
            <a:spLocks noGrp="1"/>
          </p:cNvSpPr>
          <p:nvPr>
            <p:ph type="title"/>
          </p:nvPr>
        </p:nvSpPr>
        <p:spPr>
          <a:xfrm>
            <a:off x="838200" y="365125"/>
            <a:ext cx="9268326"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accent1"/>
              </a:buClr>
              <a:buSzPts val="3600"/>
              <a:buFont typeface="Nunito"/>
              <a:buNone/>
              <a:defRPr sz="3600" b="0" i="0" u="none" strike="noStrike" cap="none">
                <a:solidFill>
                  <a:schemeClr val="accent1"/>
                </a:solidFill>
                <a:latin typeface="Nunito"/>
                <a:ea typeface="Nunito"/>
                <a:cs typeface="Nunito"/>
                <a:sym typeface="Nuni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Nunito"/>
                <a:ea typeface="Nunito"/>
                <a:cs typeface="Nunito"/>
                <a:sym typeface="Nunito"/>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Nunito"/>
                <a:ea typeface="Nunito"/>
                <a:cs typeface="Nunito"/>
                <a:sym typeface="Nunito"/>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Nunito"/>
                <a:ea typeface="Nunito"/>
                <a:cs typeface="Nunito"/>
                <a:sym typeface="Nunito"/>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Nunito"/>
                <a:ea typeface="Nunito"/>
                <a:cs typeface="Nunito"/>
                <a:sym typeface="Nunito"/>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Nunito"/>
                <a:ea typeface="Nunito"/>
                <a:cs typeface="Nunito"/>
                <a:sym typeface="Nunit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4" name="Google Shape;14;p10"/>
          <p:cNvSpPr txBox="1">
            <a:spLocks noGrp="1"/>
          </p:cNvSpPr>
          <p:nvPr>
            <p:ph type="ftr" idx="11"/>
          </p:nvPr>
        </p:nvSpPr>
        <p:spPr>
          <a:xfrm>
            <a:off x="838200" y="6356350"/>
            <a:ext cx="7315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 name="Google Shape;15;p10"/>
          <p:cNvSpPr txBox="1">
            <a:spLocks noGrp="1"/>
          </p:cNvSpPr>
          <p:nvPr>
            <p:ph type="sldNum" idx="12"/>
          </p:nvPr>
        </p:nvSpPr>
        <p:spPr>
          <a:xfrm>
            <a:off x="10503568" y="6356350"/>
            <a:ext cx="850232"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Nunito"/>
                <a:ea typeface="Nunito"/>
                <a:cs typeface="Nunito"/>
                <a:sym typeface="Nunito"/>
              </a:defRPr>
            </a:lvl1pPr>
            <a:lvl2pPr marL="0" marR="0" lvl="1" indent="0" algn="r" rtl="0">
              <a:spcBef>
                <a:spcPts val="0"/>
              </a:spcBef>
              <a:buNone/>
              <a:defRPr sz="1200" b="0" i="0" u="none" strike="noStrike" cap="none">
                <a:solidFill>
                  <a:schemeClr val="lt1"/>
                </a:solidFill>
                <a:latin typeface="Nunito"/>
                <a:ea typeface="Nunito"/>
                <a:cs typeface="Nunito"/>
                <a:sym typeface="Nunito"/>
              </a:defRPr>
            </a:lvl2pPr>
            <a:lvl3pPr marL="0" marR="0" lvl="2" indent="0" algn="r" rtl="0">
              <a:spcBef>
                <a:spcPts val="0"/>
              </a:spcBef>
              <a:buNone/>
              <a:defRPr sz="1200" b="0" i="0" u="none" strike="noStrike" cap="none">
                <a:solidFill>
                  <a:schemeClr val="lt1"/>
                </a:solidFill>
                <a:latin typeface="Nunito"/>
                <a:ea typeface="Nunito"/>
                <a:cs typeface="Nunito"/>
                <a:sym typeface="Nunito"/>
              </a:defRPr>
            </a:lvl3pPr>
            <a:lvl4pPr marL="0" marR="0" lvl="3" indent="0" algn="r" rtl="0">
              <a:spcBef>
                <a:spcPts val="0"/>
              </a:spcBef>
              <a:buNone/>
              <a:defRPr sz="1200" b="0" i="0" u="none" strike="noStrike" cap="none">
                <a:solidFill>
                  <a:schemeClr val="lt1"/>
                </a:solidFill>
                <a:latin typeface="Nunito"/>
                <a:ea typeface="Nunito"/>
                <a:cs typeface="Nunito"/>
                <a:sym typeface="Nunito"/>
              </a:defRPr>
            </a:lvl4pPr>
            <a:lvl5pPr marL="0" marR="0" lvl="4" indent="0" algn="r" rtl="0">
              <a:spcBef>
                <a:spcPts val="0"/>
              </a:spcBef>
              <a:buNone/>
              <a:defRPr sz="1200" b="0" i="0" u="none" strike="noStrike" cap="none">
                <a:solidFill>
                  <a:schemeClr val="lt1"/>
                </a:solidFill>
                <a:latin typeface="Nunito"/>
                <a:ea typeface="Nunito"/>
                <a:cs typeface="Nunito"/>
                <a:sym typeface="Nunito"/>
              </a:defRPr>
            </a:lvl5pPr>
            <a:lvl6pPr marL="0" marR="0" lvl="5" indent="0" algn="r" rtl="0">
              <a:spcBef>
                <a:spcPts val="0"/>
              </a:spcBef>
              <a:buNone/>
              <a:defRPr sz="1200" b="0" i="0" u="none" strike="noStrike" cap="none">
                <a:solidFill>
                  <a:schemeClr val="lt1"/>
                </a:solidFill>
                <a:latin typeface="Nunito"/>
                <a:ea typeface="Nunito"/>
                <a:cs typeface="Nunito"/>
                <a:sym typeface="Nunito"/>
              </a:defRPr>
            </a:lvl6pPr>
            <a:lvl7pPr marL="0" marR="0" lvl="6" indent="0" algn="r" rtl="0">
              <a:spcBef>
                <a:spcPts val="0"/>
              </a:spcBef>
              <a:buNone/>
              <a:defRPr sz="1200" b="0" i="0" u="none" strike="noStrike" cap="none">
                <a:solidFill>
                  <a:schemeClr val="lt1"/>
                </a:solidFill>
                <a:latin typeface="Nunito"/>
                <a:ea typeface="Nunito"/>
                <a:cs typeface="Nunito"/>
                <a:sym typeface="Nunito"/>
              </a:defRPr>
            </a:lvl7pPr>
            <a:lvl8pPr marL="0" marR="0" lvl="7" indent="0" algn="r" rtl="0">
              <a:spcBef>
                <a:spcPts val="0"/>
              </a:spcBef>
              <a:buNone/>
              <a:defRPr sz="1200" b="0" i="0" u="none" strike="noStrike" cap="none">
                <a:solidFill>
                  <a:schemeClr val="lt1"/>
                </a:solidFill>
                <a:latin typeface="Nunito"/>
                <a:ea typeface="Nunito"/>
                <a:cs typeface="Nunito"/>
                <a:sym typeface="Nunito"/>
              </a:defRPr>
            </a:lvl8pPr>
            <a:lvl9pPr marL="0" marR="0" lvl="8" indent="0" algn="r" rtl="0">
              <a:spcBef>
                <a:spcPts val="0"/>
              </a:spcBef>
              <a:buNone/>
              <a:defRPr sz="12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pic>
        <p:nvPicPr>
          <p:cNvPr id="16" name="Google Shape;16;p10"/>
          <p:cNvPicPr preferRelativeResize="0"/>
          <p:nvPr/>
        </p:nvPicPr>
        <p:blipFill rotWithShape="1">
          <a:blip r:embed="rId10" cstate="email">
            <a:alphaModFix/>
            <a:extLst>
              <a:ext uri="{28A0092B-C50C-407E-A947-70E740481C1C}">
                <a14:useLocalDpi xmlns:a14="http://schemas.microsoft.com/office/drawing/2010/main"/>
              </a:ext>
            </a:extLst>
          </a:blip>
          <a:srcRect/>
          <a:stretch/>
        </p:blipFill>
        <p:spPr>
          <a:xfrm>
            <a:off x="10233091" y="159821"/>
            <a:ext cx="1647760" cy="809916"/>
          </a:xfrm>
          <a:prstGeom prst="rect">
            <a:avLst/>
          </a:prstGeom>
          <a:noFill/>
          <a:ln>
            <a:noFill/>
          </a:ln>
        </p:spPr>
      </p:pic>
      <p:pic>
        <p:nvPicPr>
          <p:cNvPr id="17" name="Google Shape;17;p10"/>
          <p:cNvPicPr preferRelativeResize="0"/>
          <p:nvPr/>
        </p:nvPicPr>
        <p:blipFill rotWithShape="1">
          <a:blip r:embed="rId11" cstate="email">
            <a:alphaModFix/>
            <a:extLst>
              <a:ext uri="{28A0092B-C50C-407E-A947-70E740481C1C}">
                <a14:useLocalDpi xmlns:a14="http://schemas.microsoft.com/office/drawing/2010/main"/>
              </a:ext>
            </a:extLst>
          </a:blip>
          <a:srcRect/>
          <a:stretch/>
        </p:blipFill>
        <p:spPr>
          <a:xfrm>
            <a:off x="0" y="0"/>
            <a:ext cx="9805737" cy="275969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6" r:id="rId5"/>
    <p:sldLayoutId id="2147483657" r:id="rId6"/>
    <p:sldLayoutId id="2147483658" r:id="rId7"/>
    <p:sldLayoutId id="2147483659"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orcid.org/0000-0002-6656-3012" TargetMode="External"/><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creativecommons.org/licenses/by/4.0/" TargetMode="External"/><Relationship Id="rId4" Type="http://schemas.openxmlformats.org/officeDocument/2006/relationships/hyperlink" Target="https://www.eosc-synergy.eu/" TargetMode="External"/></Relationships>
</file>

<file path=ppt/slides/_rels/slide10.xml.rels><?xml version="1.0" encoding="UTF-8" standalone="yes"?>
<Relationships xmlns="http://schemas.openxmlformats.org/package/2006/relationships"><Relationship Id="rId8" Type="http://schemas.openxmlformats.org/officeDocument/2006/relationships/hyperlink" Target="https://www.pexels.com/photo/blue-and-yellow-board-game-207924/" TargetMode="External"/><Relationship Id="rId3" Type="http://schemas.openxmlformats.org/officeDocument/2006/relationships/hyperlink" Target="https://www.pexels.com/photo/misted-window-with-question-mark-4913769/" TargetMode="External"/><Relationship Id="rId7" Type="http://schemas.openxmlformats.org/officeDocument/2006/relationships/hyperlink" Target="https://www.pexels.com/photo/people-inside-room-12312/" TargetMode="External"/><Relationship Id="rId2" Type="http://schemas.openxmlformats.org/officeDocument/2006/relationships/hyperlink" Target="https://www.pexels.com/photo/contemporary-gradient-handrails-perspective-434645/" TargetMode="External"/><Relationship Id="rId1" Type="http://schemas.openxmlformats.org/officeDocument/2006/relationships/slideLayout" Target="../slideLayouts/slideLayout2.xml"/><Relationship Id="rId6" Type="http://schemas.openxmlformats.org/officeDocument/2006/relationships/hyperlink" Target="https://www.pexels.com/photo/cheerful-ethnic-woman-against-vivid-red-painted-wall-3768892/" TargetMode="External"/><Relationship Id="rId5" Type="http://schemas.openxmlformats.org/officeDocument/2006/relationships/hyperlink" Target="https://www.pexels.com/photo/flexible-man-doing-flip-on-street-6009247/" TargetMode="External"/><Relationship Id="rId4" Type="http://schemas.openxmlformats.org/officeDocument/2006/relationships/hyperlink" Target="https://www.pexels.com/photo/aerial-shot-of-maze-1904198/"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mailto:helen.clare@jisc.ac.uk"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
          <p:cNvSpPr txBox="1">
            <a:spLocks noGrp="1"/>
          </p:cNvSpPr>
          <p:nvPr>
            <p:ph type="ctrTitle"/>
          </p:nvPr>
        </p:nvSpPr>
        <p:spPr>
          <a:xfrm>
            <a:off x="565484" y="1122363"/>
            <a:ext cx="10102516" cy="23876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Nunito"/>
              <a:buNone/>
            </a:pPr>
            <a:r>
              <a:rPr lang="en-GB" dirty="0"/>
              <a:t>7 ways to make learning memorable </a:t>
            </a:r>
            <a:endParaRPr dirty="0"/>
          </a:p>
        </p:txBody>
      </p:sp>
      <p:sp>
        <p:nvSpPr>
          <p:cNvPr id="88" name="Google Shape;88;p1"/>
          <p:cNvSpPr txBox="1">
            <a:spLocks noGrp="1"/>
          </p:cNvSpPr>
          <p:nvPr>
            <p:ph type="subTitle" idx="1"/>
          </p:nvPr>
        </p:nvSpPr>
        <p:spPr>
          <a:xfrm>
            <a:off x="565484" y="3602038"/>
            <a:ext cx="10102516" cy="1655762"/>
          </a:xfrm>
          <a:prstGeom prst="rect">
            <a:avLst/>
          </a:prstGeom>
          <a:noFill/>
          <a:ln>
            <a:noFill/>
          </a:ln>
        </p:spPr>
        <p:txBody>
          <a:bodyPr spcFirstLastPara="1" wrap="square" lIns="91425" tIns="45700" rIns="91425" bIns="45700" anchor="t" anchorCtr="0">
            <a:normAutofit fontScale="85000" lnSpcReduction="20000"/>
          </a:bodyPr>
          <a:lstStyle/>
          <a:p>
            <a:pPr marL="0" lvl="0" indent="0">
              <a:lnSpc>
                <a:spcPct val="80000"/>
              </a:lnSpc>
            </a:pPr>
            <a:r>
              <a:rPr lang="en-GB" dirty="0"/>
              <a:t>Helen Clare </a:t>
            </a:r>
          </a:p>
          <a:p>
            <a:pPr marL="0" lvl="0" indent="0">
              <a:lnSpc>
                <a:spcPct val="80000"/>
              </a:lnSpc>
            </a:pPr>
            <a:br>
              <a:rPr lang="en-GB" sz="1900" dirty="0"/>
            </a:br>
            <a:r>
              <a:rPr lang="en-GB" sz="1900" dirty="0"/>
              <a:t>      </a:t>
            </a:r>
            <a:r>
              <a:rPr lang="en-GB" sz="1900" dirty="0">
                <a:hlinkClick r:id="rId3"/>
              </a:rPr>
              <a:t>0000-0002-6656-3012</a:t>
            </a:r>
            <a:endParaRPr lang="en-GB" sz="1900" dirty="0"/>
          </a:p>
          <a:p>
            <a:pPr marL="0" lvl="0" indent="0">
              <a:lnSpc>
                <a:spcPct val="80000"/>
              </a:lnSpc>
            </a:pPr>
            <a:r>
              <a:rPr lang="en-GB" dirty="0"/>
              <a:t>Jisc / EOSC Synergy / EOSC Future</a:t>
            </a:r>
            <a:br>
              <a:rPr lang="en-GB" dirty="0"/>
            </a:br>
            <a:endParaRPr lang="en-GB" dirty="0"/>
          </a:p>
          <a:p>
            <a:pPr marL="0" lvl="0" indent="0">
              <a:lnSpc>
                <a:spcPct val="80000"/>
              </a:lnSpc>
            </a:pPr>
            <a:r>
              <a:rPr lang="en-US" sz="1800" i="1" dirty="0"/>
              <a:t>The Turing Institute Data Science and AI Educator’s </a:t>
            </a:r>
            <a:r>
              <a:rPr lang="en-US" sz="1800" i="1" dirty="0" err="1"/>
              <a:t>Programme</a:t>
            </a:r>
            <a:r>
              <a:rPr lang="en-US" sz="1800" i="1" dirty="0"/>
              <a:t> cohort call, 14 July 2022</a:t>
            </a:r>
            <a:endParaRPr lang="en-GB" sz="1800" i="1" dirty="0"/>
          </a:p>
        </p:txBody>
      </p:sp>
      <p:grpSp>
        <p:nvGrpSpPr>
          <p:cNvPr id="2" name="Group 1">
            <a:extLst>
              <a:ext uri="{FF2B5EF4-FFF2-40B4-BE49-F238E27FC236}">
                <a16:creationId xmlns:a16="http://schemas.microsoft.com/office/drawing/2014/main" id="{619C4879-B5D6-81AC-88AD-F16E32FF26B7}"/>
              </a:ext>
            </a:extLst>
          </p:cNvPr>
          <p:cNvGrpSpPr/>
          <p:nvPr/>
        </p:nvGrpSpPr>
        <p:grpSpPr>
          <a:xfrm>
            <a:off x="565484" y="5810062"/>
            <a:ext cx="7153613" cy="430847"/>
            <a:chOff x="746730" y="5788356"/>
            <a:chExt cx="7153613" cy="430847"/>
          </a:xfrm>
        </p:grpSpPr>
        <p:sp>
          <p:nvSpPr>
            <p:cNvPr id="14" name="Google Shape;97;p2">
              <a:extLst>
                <a:ext uri="{FF2B5EF4-FFF2-40B4-BE49-F238E27FC236}">
                  <a16:creationId xmlns:a16="http://schemas.microsoft.com/office/drawing/2014/main" id="{A610187C-A532-FC8C-6FB3-D42FF03C85CE}"/>
                </a:ext>
              </a:extLst>
            </p:cNvPr>
            <p:cNvSpPr/>
            <p:nvPr/>
          </p:nvSpPr>
          <p:spPr>
            <a:xfrm>
              <a:off x="1214730" y="5788356"/>
              <a:ext cx="5978636" cy="430847"/>
            </a:xfrm>
            <a:prstGeom prst="rect">
              <a:avLst/>
            </a:prstGeom>
            <a:noFill/>
            <a:ln>
              <a:noFill/>
            </a:ln>
          </p:spPr>
          <p:txBody>
            <a:bodyPr spcFirstLastPara="1" wrap="square" lIns="91425" tIns="45700" rIns="91425" bIns="45700" anchor="t" anchorCtr="0">
              <a:spAutoFit/>
            </a:bodyPr>
            <a:lstStyle/>
            <a:p>
              <a:pPr rtl="0" fontAlgn="base">
                <a:spcBef>
                  <a:spcPts val="0"/>
                </a:spcBef>
                <a:spcAft>
                  <a:spcPts val="0"/>
                </a:spcAft>
              </a:pPr>
              <a:r>
                <a:rPr lang="en-US" sz="1100" b="0" i="0" u="none" strike="noStrike" dirty="0">
                  <a:solidFill>
                    <a:schemeClr val="bg1"/>
                  </a:solidFill>
                  <a:effectLst/>
                  <a:latin typeface="Nunito" pitchFamily="2" charset="0"/>
                </a:rPr>
                <a:t>This presentation produced as part of the </a:t>
              </a:r>
              <a:r>
                <a:rPr lang="en-US" sz="1100" b="0" i="0" u="sng" strike="noStrike" dirty="0">
                  <a:solidFill>
                    <a:schemeClr val="bg1"/>
                  </a:solidFill>
                  <a:effectLst/>
                  <a:latin typeface="Nunito" pitchFamily="2" charset="0"/>
                  <a:hlinkClick r:id="rId4">
                    <a:extLst>
                      <a:ext uri="{A12FA001-AC4F-418D-AE19-62706E023703}">
                        <ahyp:hlinkClr xmlns:ahyp="http://schemas.microsoft.com/office/drawing/2018/hyperlinkcolor" val="tx"/>
                      </a:ext>
                    </a:extLst>
                  </a:hlinkClick>
                </a:rPr>
                <a:t>EOSC Synergy</a:t>
              </a:r>
              <a:r>
                <a:rPr lang="en-US" sz="1100" b="0" i="0" u="none" strike="noStrike" dirty="0">
                  <a:solidFill>
                    <a:schemeClr val="bg1"/>
                  </a:solidFill>
                  <a:effectLst/>
                  <a:latin typeface="Nunito" pitchFamily="2" charset="0"/>
                </a:rPr>
                <a:t> project, licensed under </a:t>
              </a:r>
              <a:r>
                <a:rPr lang="en-US" sz="1100" b="0" i="0" u="sng" strike="noStrike" dirty="0">
                  <a:solidFill>
                    <a:schemeClr val="bg1"/>
                  </a:solidFill>
                  <a:effectLst/>
                  <a:latin typeface="Nunito" pitchFamily="2" charset="0"/>
                  <a:hlinkClick r:id="rId5">
                    <a:extLst>
                      <a:ext uri="{A12FA001-AC4F-418D-AE19-62706E023703}">
                        <ahyp:hlinkClr xmlns:ahyp="http://schemas.microsoft.com/office/drawing/2018/hyperlinkcolor" val="tx"/>
                      </a:ext>
                    </a:extLst>
                  </a:hlinkClick>
                </a:rPr>
                <a:t>CC BY 4.0</a:t>
              </a:r>
              <a:r>
                <a:rPr lang="en-US" sz="1100" b="0" i="0" u="none" strike="noStrike" dirty="0">
                  <a:solidFill>
                    <a:schemeClr val="bg1"/>
                  </a:solidFill>
                  <a:effectLst/>
                  <a:latin typeface="Nunito" pitchFamily="2" charset="0"/>
                </a:rPr>
                <a:t>. EOSC Synergy receives funding from the EU H2020 </a:t>
              </a:r>
              <a:r>
                <a:rPr lang="en-US" sz="1100" b="0" i="0" u="none" strike="noStrike" dirty="0" err="1">
                  <a:solidFill>
                    <a:schemeClr val="bg1"/>
                  </a:solidFill>
                  <a:effectLst/>
                  <a:latin typeface="Nunito" pitchFamily="2" charset="0"/>
                </a:rPr>
                <a:t>programme</a:t>
              </a:r>
              <a:r>
                <a:rPr lang="en-US" sz="1100" b="0" i="0" u="none" strike="noStrike" dirty="0">
                  <a:solidFill>
                    <a:schemeClr val="bg1"/>
                  </a:solidFill>
                  <a:effectLst/>
                  <a:latin typeface="Nunito" pitchFamily="2" charset="0"/>
                </a:rPr>
                <a:t> (GA No 857647). </a:t>
              </a:r>
            </a:p>
          </p:txBody>
        </p:sp>
        <p:pic>
          <p:nvPicPr>
            <p:cNvPr id="15" name="Google Shape;96;p2" descr="bandera-europa.png">
              <a:extLst>
                <a:ext uri="{FF2B5EF4-FFF2-40B4-BE49-F238E27FC236}">
                  <a16:creationId xmlns:a16="http://schemas.microsoft.com/office/drawing/2014/main" id="{E6895AC3-BB0A-A6ED-35BA-F7FC68799C26}"/>
                </a:ext>
              </a:extLst>
            </p:cNvPr>
            <p:cNvPicPr preferRelativeResize="0">
              <a:picLocks noChangeAspect="1"/>
            </p:cNvPicPr>
            <p:nvPr/>
          </p:nvPicPr>
          <p:blipFill rotWithShape="1">
            <a:blip r:embed="rId6" cstate="email">
              <a:alphaModFix/>
              <a:extLst>
                <a:ext uri="{28A0092B-C50C-407E-A947-70E740481C1C}">
                  <a14:useLocalDpi xmlns:a14="http://schemas.microsoft.com/office/drawing/2010/main"/>
                </a:ext>
              </a:extLst>
            </a:blip>
            <a:srcRect/>
            <a:stretch/>
          </p:blipFill>
          <p:spPr>
            <a:xfrm>
              <a:off x="746730" y="5847778"/>
              <a:ext cx="468000" cy="312000"/>
            </a:xfrm>
            <a:prstGeom prst="rect">
              <a:avLst/>
            </a:prstGeom>
            <a:noFill/>
            <a:ln>
              <a:noFill/>
            </a:ln>
          </p:spPr>
        </p:pic>
        <p:pic>
          <p:nvPicPr>
            <p:cNvPr id="16" name="Picture 2">
              <a:hlinkClick r:id="rId5"/>
              <a:extLst>
                <a:ext uri="{FF2B5EF4-FFF2-40B4-BE49-F238E27FC236}">
                  <a16:creationId xmlns:a16="http://schemas.microsoft.com/office/drawing/2014/main" id="{09DFE028-7099-D263-A085-97CD4E7B4007}"/>
                </a:ext>
              </a:extLst>
            </p:cNvPr>
            <p:cNvPicPr>
              <a:picLocks noChangeAspect="1" noChangeArrowheads="1"/>
            </p:cNvPicPr>
            <p:nvPr/>
          </p:nvPicPr>
          <p:blipFill>
            <a:blip r:embed="rId7" cstate="email">
              <a:extLst>
                <a:ext uri="{28A0092B-C50C-407E-A947-70E740481C1C}">
                  <a14:useLocalDpi xmlns:a14="http://schemas.microsoft.com/office/drawing/2010/main"/>
                </a:ext>
              </a:extLst>
            </a:blip>
            <a:srcRect/>
            <a:stretch>
              <a:fillRect/>
            </a:stretch>
          </p:blipFill>
          <p:spPr bwMode="auto">
            <a:xfrm>
              <a:off x="7072343" y="5861021"/>
              <a:ext cx="828000" cy="285515"/>
            </a:xfrm>
            <a:prstGeom prst="rect">
              <a:avLst/>
            </a:prstGeom>
            <a:noFill/>
            <a:extLst>
              <a:ext uri="{909E8E84-426E-40DD-AFC4-6F175D3DCCD1}">
                <a14:hiddenFill xmlns:a14="http://schemas.microsoft.com/office/drawing/2010/main">
                  <a:solidFill>
                    <a:srgbClr val="FFFFFF"/>
                  </a:solidFill>
                </a14:hiddenFill>
              </a:ext>
            </a:extLst>
          </p:spPr>
        </p:pic>
      </p:grpSp>
      <p:sp>
        <p:nvSpPr>
          <p:cNvPr id="18" name="Google Shape;24;p3">
            <a:extLst>
              <a:ext uri="{FF2B5EF4-FFF2-40B4-BE49-F238E27FC236}">
                <a16:creationId xmlns:a16="http://schemas.microsoft.com/office/drawing/2014/main" id="{0D435E21-DCA8-6CE6-A913-1D2E15EB6365}"/>
              </a:ext>
            </a:extLst>
          </p:cNvPr>
          <p:cNvSpPr txBox="1"/>
          <p:nvPr/>
        </p:nvSpPr>
        <p:spPr>
          <a:xfrm>
            <a:off x="565483" y="6300330"/>
            <a:ext cx="2621469" cy="49283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latin typeface="Nunito" pitchFamily="2" charset="0"/>
              </a:rPr>
              <a:t>www.eosc-synergy.eu</a:t>
            </a:r>
            <a:endParaRPr sz="1800" b="1" dirty="0">
              <a:latin typeface="Nunito" pitchFamily="2" charset="0"/>
            </a:endParaRPr>
          </a:p>
        </p:txBody>
      </p:sp>
      <p:pic>
        <p:nvPicPr>
          <p:cNvPr id="3" name="Picture 2">
            <a:extLst>
              <a:ext uri="{FF2B5EF4-FFF2-40B4-BE49-F238E27FC236}">
                <a16:creationId xmlns:a16="http://schemas.microsoft.com/office/drawing/2014/main" id="{D039F042-EDAF-4F81-A5CF-4408E45B0839}"/>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09390" y="4066703"/>
            <a:ext cx="327935" cy="32793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B6D50-07C7-D5DB-2D25-ED8C9227855E}"/>
              </a:ext>
            </a:extLst>
          </p:cNvPr>
          <p:cNvSpPr>
            <a:spLocks noGrp="1"/>
          </p:cNvSpPr>
          <p:nvPr>
            <p:ph type="title"/>
          </p:nvPr>
        </p:nvSpPr>
        <p:spPr/>
        <p:txBody>
          <a:bodyPr/>
          <a:lstStyle/>
          <a:p>
            <a:r>
              <a:rPr lang="en-GB" dirty="0"/>
              <a:t>Photo credits – all CC0 from Pexels.com</a:t>
            </a:r>
          </a:p>
        </p:txBody>
      </p:sp>
      <p:sp>
        <p:nvSpPr>
          <p:cNvPr id="3" name="Text Placeholder 2">
            <a:extLst>
              <a:ext uri="{FF2B5EF4-FFF2-40B4-BE49-F238E27FC236}">
                <a16:creationId xmlns:a16="http://schemas.microsoft.com/office/drawing/2014/main" id="{E4A5CFFB-B478-AA15-006B-41BD702017F9}"/>
              </a:ext>
            </a:extLst>
          </p:cNvPr>
          <p:cNvSpPr>
            <a:spLocks noGrp="1"/>
          </p:cNvSpPr>
          <p:nvPr>
            <p:ph type="body" idx="1"/>
          </p:nvPr>
        </p:nvSpPr>
        <p:spPr/>
        <p:txBody>
          <a:bodyPr>
            <a:normAutofit fontScale="70000" lnSpcReduction="20000"/>
          </a:bodyPr>
          <a:lstStyle/>
          <a:p>
            <a:pPr marL="114300" indent="0">
              <a:buNone/>
            </a:pPr>
            <a:r>
              <a:rPr lang="en-GB" sz="2000" b="0" i="0" dirty="0">
                <a:solidFill>
                  <a:srgbClr val="000000"/>
                </a:solidFill>
                <a:effectLst/>
                <a:latin typeface="PlusJakartaSans"/>
              </a:rPr>
              <a:t>1. Photo by </a:t>
            </a:r>
            <a:r>
              <a:rPr lang="en-GB" sz="2000" b="0" i="0" dirty="0" err="1">
                <a:solidFill>
                  <a:srgbClr val="000000"/>
                </a:solidFill>
                <a:effectLst/>
                <a:latin typeface="PlusJakartaSans"/>
              </a:rPr>
              <a:t>Pixabay</a:t>
            </a:r>
            <a:r>
              <a:rPr lang="en-GB" sz="2000" b="0" i="0" dirty="0">
                <a:solidFill>
                  <a:srgbClr val="000000"/>
                </a:solidFill>
                <a:effectLst/>
                <a:latin typeface="PlusJakartaSans"/>
              </a:rPr>
              <a:t>: </a:t>
            </a:r>
            <a:br>
              <a:rPr lang="en-GB" sz="2000" b="0" i="0" dirty="0">
                <a:solidFill>
                  <a:srgbClr val="000000"/>
                </a:solidFill>
                <a:effectLst/>
                <a:latin typeface="PlusJakartaSans"/>
              </a:rPr>
            </a:br>
            <a:r>
              <a:rPr lang="en-GB" sz="2000" b="0" i="0" dirty="0">
                <a:solidFill>
                  <a:srgbClr val="000000"/>
                </a:solidFill>
                <a:effectLst/>
                <a:latin typeface="PlusJakartaSans"/>
                <a:hlinkClick r:id="rId2"/>
              </a:rPr>
              <a:t>https://www.pexels.com/photo/contemporary-gradient-handrails-perspective-434645/</a:t>
            </a:r>
            <a:r>
              <a:rPr lang="en-GB" sz="2000" b="0" i="0" dirty="0">
                <a:solidFill>
                  <a:srgbClr val="000000"/>
                </a:solidFill>
                <a:effectLst/>
                <a:latin typeface="PlusJakartaSans"/>
              </a:rPr>
              <a:t> </a:t>
            </a:r>
          </a:p>
          <a:p>
            <a:pPr marL="114300" indent="0">
              <a:buNone/>
            </a:pPr>
            <a:r>
              <a:rPr lang="en-GB" sz="2000" b="0" i="0" dirty="0">
                <a:solidFill>
                  <a:srgbClr val="000000"/>
                </a:solidFill>
                <a:effectLst/>
                <a:latin typeface="PlusJakartaSans"/>
              </a:rPr>
              <a:t>2. Photo by Julia </a:t>
            </a:r>
            <a:r>
              <a:rPr lang="en-GB" sz="2000" b="0" i="0" dirty="0" err="1">
                <a:solidFill>
                  <a:srgbClr val="000000"/>
                </a:solidFill>
                <a:effectLst/>
                <a:latin typeface="PlusJakartaSans"/>
              </a:rPr>
              <a:t>Filirovska</a:t>
            </a:r>
            <a:r>
              <a:rPr lang="en-GB" sz="2000" b="0" i="0" dirty="0">
                <a:solidFill>
                  <a:srgbClr val="000000"/>
                </a:solidFill>
                <a:effectLst/>
                <a:latin typeface="PlusJakartaSans"/>
              </a:rPr>
              <a:t>: </a:t>
            </a:r>
            <a:br>
              <a:rPr lang="en-GB" sz="2000" b="0" i="0" dirty="0">
                <a:solidFill>
                  <a:srgbClr val="000000"/>
                </a:solidFill>
                <a:effectLst/>
                <a:latin typeface="PlusJakartaSans"/>
              </a:rPr>
            </a:br>
            <a:r>
              <a:rPr lang="en-GB" sz="2000" b="0" i="0" dirty="0">
                <a:solidFill>
                  <a:srgbClr val="000000"/>
                </a:solidFill>
                <a:effectLst/>
                <a:latin typeface="PlusJakartaSans"/>
                <a:hlinkClick r:id="rId3"/>
              </a:rPr>
              <a:t>https://www.pexels.com/photo/misted-window-with-question-mark-4913769/</a:t>
            </a:r>
            <a:r>
              <a:rPr lang="en-GB" sz="2000" b="0" i="0" dirty="0">
                <a:solidFill>
                  <a:srgbClr val="000000"/>
                </a:solidFill>
                <a:effectLst/>
                <a:latin typeface="PlusJakartaSans"/>
              </a:rPr>
              <a:t> </a:t>
            </a:r>
            <a:endParaRPr lang="en-US" sz="2000" b="0" i="0" dirty="0">
              <a:solidFill>
                <a:srgbClr val="000000"/>
              </a:solidFill>
              <a:effectLst/>
              <a:latin typeface="PlusJakartaSans"/>
            </a:endParaRPr>
          </a:p>
          <a:p>
            <a:pPr marL="114300" indent="0">
              <a:buNone/>
            </a:pPr>
            <a:r>
              <a:rPr lang="en-US" sz="2000" dirty="0">
                <a:solidFill>
                  <a:srgbClr val="000000"/>
                </a:solidFill>
                <a:latin typeface="PlusJakartaSans"/>
              </a:rPr>
              <a:t>3. </a:t>
            </a:r>
            <a:r>
              <a:rPr lang="en-GB" sz="2000" b="0" i="0" dirty="0">
                <a:solidFill>
                  <a:srgbClr val="000000"/>
                </a:solidFill>
                <a:effectLst/>
                <a:latin typeface="PlusJakartaSans"/>
              </a:rPr>
              <a:t>Photo by Tom Fisk: </a:t>
            </a:r>
            <a:br>
              <a:rPr lang="en-GB" sz="2000" b="0" i="0" dirty="0">
                <a:solidFill>
                  <a:srgbClr val="000000"/>
                </a:solidFill>
                <a:effectLst/>
                <a:latin typeface="PlusJakartaSans"/>
              </a:rPr>
            </a:br>
            <a:r>
              <a:rPr lang="en-GB" sz="2000" b="0" i="0" dirty="0">
                <a:solidFill>
                  <a:srgbClr val="000000"/>
                </a:solidFill>
                <a:effectLst/>
                <a:latin typeface="PlusJakartaSans"/>
                <a:hlinkClick r:id="rId4"/>
              </a:rPr>
              <a:t>https://www.pexels.com/photo/aerial-shot-of-maze-1904198/</a:t>
            </a:r>
            <a:r>
              <a:rPr lang="en-GB" sz="2000" b="0" i="0" dirty="0">
                <a:solidFill>
                  <a:srgbClr val="000000"/>
                </a:solidFill>
                <a:effectLst/>
                <a:latin typeface="PlusJakartaSans"/>
              </a:rPr>
              <a:t> </a:t>
            </a:r>
          </a:p>
          <a:p>
            <a:pPr marL="114300" indent="0">
              <a:buNone/>
            </a:pPr>
            <a:r>
              <a:rPr lang="en-US" sz="2000" dirty="0">
                <a:solidFill>
                  <a:srgbClr val="000000"/>
                </a:solidFill>
                <a:latin typeface="PlusJakartaSans"/>
              </a:rPr>
              <a:t>4. Photo by Mary Taylor: </a:t>
            </a:r>
            <a:br>
              <a:rPr lang="en-US" sz="2000" dirty="0">
                <a:solidFill>
                  <a:srgbClr val="000000"/>
                </a:solidFill>
                <a:latin typeface="PlusJakartaSans"/>
              </a:rPr>
            </a:br>
            <a:r>
              <a:rPr lang="en-US" sz="2000" dirty="0">
                <a:solidFill>
                  <a:srgbClr val="000000"/>
                </a:solidFill>
                <a:latin typeface="PlusJakartaSans"/>
                <a:hlinkClick r:id="rId5"/>
              </a:rPr>
              <a:t>https://www.pexels.com/photo/flexible-man-doing-flip-on-street-6009247/</a:t>
            </a:r>
            <a:r>
              <a:rPr lang="en-US" sz="2000" dirty="0">
                <a:solidFill>
                  <a:srgbClr val="000000"/>
                </a:solidFill>
                <a:latin typeface="PlusJakartaSans"/>
              </a:rPr>
              <a:t> </a:t>
            </a:r>
          </a:p>
          <a:p>
            <a:pPr marL="114300" indent="0">
              <a:buNone/>
            </a:pPr>
            <a:r>
              <a:rPr lang="en-GB" sz="2000" dirty="0">
                <a:solidFill>
                  <a:srgbClr val="000000"/>
                </a:solidFill>
                <a:latin typeface="PlusJakartaSans"/>
              </a:rPr>
              <a:t>5. Photo by Andrea </a:t>
            </a:r>
            <a:r>
              <a:rPr lang="en-GB" sz="2000" dirty="0" err="1">
                <a:solidFill>
                  <a:srgbClr val="000000"/>
                </a:solidFill>
                <a:latin typeface="PlusJakartaSans"/>
              </a:rPr>
              <a:t>Piacquadio</a:t>
            </a:r>
            <a:r>
              <a:rPr lang="en-GB" sz="2000" dirty="0">
                <a:solidFill>
                  <a:srgbClr val="000000"/>
                </a:solidFill>
                <a:latin typeface="PlusJakartaSans"/>
              </a:rPr>
              <a:t>: </a:t>
            </a:r>
            <a:br>
              <a:rPr lang="en-GB" sz="2000" dirty="0">
                <a:solidFill>
                  <a:srgbClr val="000000"/>
                </a:solidFill>
                <a:latin typeface="PlusJakartaSans"/>
              </a:rPr>
            </a:br>
            <a:r>
              <a:rPr lang="en-GB" sz="2000" dirty="0">
                <a:solidFill>
                  <a:srgbClr val="000000"/>
                </a:solidFill>
                <a:latin typeface="PlusJakartaSans"/>
                <a:hlinkClick r:id="rId6"/>
              </a:rPr>
              <a:t>https://www.pexels.com/photo/cheerful-ethnic-woman-against-vivid-red-painted-wall-3768892/</a:t>
            </a:r>
            <a:r>
              <a:rPr lang="en-GB" sz="2000" dirty="0">
                <a:solidFill>
                  <a:srgbClr val="000000"/>
                </a:solidFill>
                <a:latin typeface="PlusJakartaSans"/>
              </a:rPr>
              <a:t> </a:t>
            </a:r>
          </a:p>
          <a:p>
            <a:pPr marL="114300" indent="0">
              <a:buNone/>
            </a:pPr>
            <a:r>
              <a:rPr lang="en-US" sz="2000" b="0" i="0" dirty="0">
                <a:solidFill>
                  <a:srgbClr val="000000"/>
                </a:solidFill>
                <a:effectLst/>
                <a:latin typeface="PlusJakartaSans"/>
              </a:rPr>
              <a:t>6. Photo by Michael Zittel: </a:t>
            </a:r>
            <a:br>
              <a:rPr lang="en-US" sz="2000" b="0" i="0" dirty="0">
                <a:solidFill>
                  <a:srgbClr val="000000"/>
                </a:solidFill>
                <a:effectLst/>
                <a:latin typeface="PlusJakartaSans"/>
              </a:rPr>
            </a:br>
            <a:r>
              <a:rPr lang="en-US" sz="2000" b="0" i="0" dirty="0">
                <a:solidFill>
                  <a:srgbClr val="000000"/>
                </a:solidFill>
                <a:effectLst/>
                <a:latin typeface="PlusJakartaSans"/>
                <a:hlinkClick r:id="rId7"/>
              </a:rPr>
              <a:t>https://www.pexels.com/photo/people-inside-room-12312/</a:t>
            </a:r>
            <a:r>
              <a:rPr lang="en-US" sz="2000" b="0" i="0" dirty="0">
                <a:solidFill>
                  <a:srgbClr val="000000"/>
                </a:solidFill>
                <a:effectLst/>
                <a:latin typeface="PlusJakartaSans"/>
              </a:rPr>
              <a:t> </a:t>
            </a:r>
          </a:p>
          <a:p>
            <a:pPr marL="114300" indent="0">
              <a:buNone/>
            </a:pPr>
            <a:r>
              <a:rPr lang="en-GB" sz="2000" dirty="0">
                <a:solidFill>
                  <a:srgbClr val="000000"/>
                </a:solidFill>
                <a:latin typeface="PlusJakartaSans"/>
              </a:rPr>
              <a:t>7. Photo by </a:t>
            </a:r>
            <a:r>
              <a:rPr lang="en-GB" sz="2000" dirty="0" err="1">
                <a:solidFill>
                  <a:srgbClr val="000000"/>
                </a:solidFill>
                <a:latin typeface="PlusJakartaSans"/>
              </a:rPr>
              <a:t>Pixabay</a:t>
            </a:r>
            <a:r>
              <a:rPr lang="en-GB" sz="2000" dirty="0">
                <a:solidFill>
                  <a:srgbClr val="000000"/>
                </a:solidFill>
                <a:latin typeface="PlusJakartaSans"/>
              </a:rPr>
              <a:t>: </a:t>
            </a:r>
            <a:br>
              <a:rPr lang="en-GB" sz="2000" dirty="0">
                <a:solidFill>
                  <a:srgbClr val="000000"/>
                </a:solidFill>
                <a:latin typeface="PlusJakartaSans"/>
              </a:rPr>
            </a:br>
            <a:r>
              <a:rPr lang="en-GB" sz="2000" dirty="0">
                <a:solidFill>
                  <a:srgbClr val="000000"/>
                </a:solidFill>
                <a:latin typeface="PlusJakartaSans"/>
                <a:hlinkClick r:id="rId8"/>
              </a:rPr>
              <a:t>https://www.pexels.com/photo/blue-and-yellow-board-game-207924/</a:t>
            </a:r>
            <a:r>
              <a:rPr lang="en-GB" sz="2000" dirty="0">
                <a:solidFill>
                  <a:srgbClr val="000000"/>
                </a:solidFill>
                <a:latin typeface="PlusJakartaSans"/>
              </a:rPr>
              <a:t> </a:t>
            </a:r>
            <a:endParaRPr lang="en-GB" sz="2000" dirty="0"/>
          </a:p>
        </p:txBody>
      </p:sp>
      <p:sp>
        <p:nvSpPr>
          <p:cNvPr id="4" name="Slide Number Placeholder 3">
            <a:extLst>
              <a:ext uri="{FF2B5EF4-FFF2-40B4-BE49-F238E27FC236}">
                <a16:creationId xmlns:a16="http://schemas.microsoft.com/office/drawing/2014/main" id="{7319FE93-48DB-DA29-C7EF-642924ABF7E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9</a:t>
            </a:fld>
            <a:endParaRPr lang="en-GB"/>
          </a:p>
        </p:txBody>
      </p:sp>
    </p:spTree>
    <p:extLst>
      <p:ext uri="{BB962C8B-B14F-4D97-AF65-F5344CB8AC3E}">
        <p14:creationId xmlns:p14="http://schemas.microsoft.com/office/powerpoint/2010/main" val="1290851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 histogram&#10;&#10;Description automatically generated">
            <a:extLst>
              <a:ext uri="{FF2B5EF4-FFF2-40B4-BE49-F238E27FC236}">
                <a16:creationId xmlns:a16="http://schemas.microsoft.com/office/drawing/2014/main" id="{6772D814-0082-CA56-708E-4A53C7BEAFC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91017" y="0"/>
            <a:ext cx="12374034" cy="6858000"/>
          </a:xfrm>
          <a:prstGeom prst="rect">
            <a:avLst/>
          </a:prstGeom>
        </p:spPr>
      </p:pic>
      <p:sp>
        <p:nvSpPr>
          <p:cNvPr id="4" name="Slide Number Placeholder 3">
            <a:extLst>
              <a:ext uri="{FF2B5EF4-FFF2-40B4-BE49-F238E27FC236}">
                <a16:creationId xmlns:a16="http://schemas.microsoft.com/office/drawing/2014/main" id="{1B885DCA-F000-33E2-32FA-3B0204DF18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a:t>
            </a:fld>
            <a:endParaRPr lang="en-GB"/>
          </a:p>
        </p:txBody>
      </p:sp>
      <p:sp>
        <p:nvSpPr>
          <p:cNvPr id="7" name="TextBox 6">
            <a:extLst>
              <a:ext uri="{FF2B5EF4-FFF2-40B4-BE49-F238E27FC236}">
                <a16:creationId xmlns:a16="http://schemas.microsoft.com/office/drawing/2014/main" id="{656032ED-D836-8DCA-9C3D-9AF73695DAB7}"/>
              </a:ext>
            </a:extLst>
          </p:cNvPr>
          <p:cNvSpPr txBox="1"/>
          <p:nvPr/>
        </p:nvSpPr>
        <p:spPr>
          <a:xfrm>
            <a:off x="577969" y="550450"/>
            <a:ext cx="7891904" cy="923330"/>
          </a:xfrm>
          <a:prstGeom prst="rect">
            <a:avLst/>
          </a:prstGeom>
          <a:noFill/>
        </p:spPr>
        <p:txBody>
          <a:bodyPr wrap="none" rtlCol="0">
            <a:spAutoFit/>
          </a:bodyPr>
          <a:lstStyle/>
          <a:p>
            <a:r>
              <a:rPr lang="en-GB" sz="5400" dirty="0">
                <a:solidFill>
                  <a:schemeClr val="accent2"/>
                </a:solidFill>
                <a:latin typeface="Nunito" pitchFamily="2" charset="0"/>
              </a:rPr>
              <a:t>Design for the right level</a:t>
            </a:r>
          </a:p>
        </p:txBody>
      </p:sp>
      <p:grpSp>
        <p:nvGrpSpPr>
          <p:cNvPr id="17" name="Group 16">
            <a:extLst>
              <a:ext uri="{FF2B5EF4-FFF2-40B4-BE49-F238E27FC236}">
                <a16:creationId xmlns:a16="http://schemas.microsoft.com/office/drawing/2014/main" id="{E981736B-397C-F8C7-564F-F67F84982B88}"/>
              </a:ext>
            </a:extLst>
          </p:cNvPr>
          <p:cNvGrpSpPr/>
          <p:nvPr/>
        </p:nvGrpSpPr>
        <p:grpSpPr>
          <a:xfrm>
            <a:off x="5247851" y="2637296"/>
            <a:ext cx="6944149" cy="4119164"/>
            <a:chOff x="5247851" y="2637296"/>
            <a:chExt cx="6944149" cy="4119164"/>
          </a:xfrm>
        </p:grpSpPr>
        <p:grpSp>
          <p:nvGrpSpPr>
            <p:cNvPr id="14" name="Group 13">
              <a:extLst>
                <a:ext uri="{FF2B5EF4-FFF2-40B4-BE49-F238E27FC236}">
                  <a16:creationId xmlns:a16="http://schemas.microsoft.com/office/drawing/2014/main" id="{4C06D2AF-65DD-891D-72E9-722B1978AEE4}"/>
                </a:ext>
              </a:extLst>
            </p:cNvPr>
            <p:cNvGrpSpPr/>
            <p:nvPr/>
          </p:nvGrpSpPr>
          <p:grpSpPr>
            <a:xfrm>
              <a:off x="5247851" y="2637296"/>
              <a:ext cx="6944149" cy="3905436"/>
              <a:chOff x="5247851" y="2637296"/>
              <a:chExt cx="6944149" cy="3905436"/>
            </a:xfrm>
          </p:grpSpPr>
          <p:sp>
            <p:nvSpPr>
              <p:cNvPr id="8" name="TextBox 7">
                <a:extLst>
                  <a:ext uri="{FF2B5EF4-FFF2-40B4-BE49-F238E27FC236}">
                    <a16:creationId xmlns:a16="http://schemas.microsoft.com/office/drawing/2014/main" id="{DC112F0E-FE9F-DFD2-3D16-C0EC28C2783C}"/>
                  </a:ext>
                </a:extLst>
              </p:cNvPr>
              <p:cNvSpPr txBox="1"/>
              <p:nvPr/>
            </p:nvSpPr>
            <p:spPr>
              <a:xfrm>
                <a:off x="5247851" y="6081067"/>
                <a:ext cx="1696298" cy="461665"/>
              </a:xfrm>
              <a:prstGeom prst="rect">
                <a:avLst/>
              </a:prstGeom>
              <a:noFill/>
            </p:spPr>
            <p:txBody>
              <a:bodyPr wrap="none" rtlCol="0">
                <a:spAutoFit/>
              </a:bodyPr>
              <a:lstStyle/>
              <a:p>
                <a:r>
                  <a:rPr lang="en-GB" sz="2400" dirty="0">
                    <a:solidFill>
                      <a:schemeClr val="tx2"/>
                    </a:solidFill>
                    <a:latin typeface="Nunito" pitchFamily="2" charset="0"/>
                  </a:rPr>
                  <a:t>Remember</a:t>
                </a:r>
              </a:p>
            </p:txBody>
          </p:sp>
          <p:sp>
            <p:nvSpPr>
              <p:cNvPr id="9" name="TextBox 8">
                <a:extLst>
                  <a:ext uri="{FF2B5EF4-FFF2-40B4-BE49-F238E27FC236}">
                    <a16:creationId xmlns:a16="http://schemas.microsoft.com/office/drawing/2014/main" id="{850D421B-F383-84E7-63C3-7215B469E27E}"/>
                  </a:ext>
                </a:extLst>
              </p:cNvPr>
              <p:cNvSpPr txBox="1"/>
              <p:nvPr/>
            </p:nvSpPr>
            <p:spPr>
              <a:xfrm>
                <a:off x="9960527" y="3343435"/>
                <a:ext cx="1385316" cy="461665"/>
              </a:xfrm>
              <a:prstGeom prst="rect">
                <a:avLst/>
              </a:prstGeom>
              <a:noFill/>
            </p:spPr>
            <p:txBody>
              <a:bodyPr wrap="none" rtlCol="0">
                <a:spAutoFit/>
              </a:bodyPr>
              <a:lstStyle/>
              <a:p>
                <a:r>
                  <a:rPr lang="en-GB" sz="2400" dirty="0">
                    <a:solidFill>
                      <a:schemeClr val="tx2"/>
                    </a:solidFill>
                    <a:latin typeface="Nunito" pitchFamily="2" charset="0"/>
                  </a:rPr>
                  <a:t>Evaluate</a:t>
                </a:r>
              </a:p>
            </p:txBody>
          </p:sp>
          <p:sp>
            <p:nvSpPr>
              <p:cNvPr id="10" name="TextBox 9">
                <a:extLst>
                  <a:ext uri="{FF2B5EF4-FFF2-40B4-BE49-F238E27FC236}">
                    <a16:creationId xmlns:a16="http://schemas.microsoft.com/office/drawing/2014/main" id="{19FA0CB1-7343-05A2-3AC0-FD198FCEA99B}"/>
                  </a:ext>
                </a:extLst>
              </p:cNvPr>
              <p:cNvSpPr txBox="1"/>
              <p:nvPr/>
            </p:nvSpPr>
            <p:spPr>
              <a:xfrm>
                <a:off x="7613995" y="4640613"/>
                <a:ext cx="1018227" cy="461665"/>
              </a:xfrm>
              <a:prstGeom prst="rect">
                <a:avLst/>
              </a:prstGeom>
              <a:noFill/>
            </p:spPr>
            <p:txBody>
              <a:bodyPr wrap="none" rtlCol="0">
                <a:spAutoFit/>
              </a:bodyPr>
              <a:lstStyle/>
              <a:p>
                <a:r>
                  <a:rPr lang="en-GB" sz="2400" dirty="0">
                    <a:solidFill>
                      <a:schemeClr val="tx2"/>
                    </a:solidFill>
                    <a:latin typeface="Nunito" pitchFamily="2" charset="0"/>
                  </a:rPr>
                  <a:t>Apply</a:t>
                </a:r>
              </a:p>
            </p:txBody>
          </p:sp>
          <p:sp>
            <p:nvSpPr>
              <p:cNvPr id="11" name="TextBox 10">
                <a:extLst>
                  <a:ext uri="{FF2B5EF4-FFF2-40B4-BE49-F238E27FC236}">
                    <a16:creationId xmlns:a16="http://schemas.microsoft.com/office/drawing/2014/main" id="{4271E4B6-4273-A71C-812F-3992EB4DBA3A}"/>
                  </a:ext>
                </a:extLst>
              </p:cNvPr>
              <p:cNvSpPr txBox="1"/>
              <p:nvPr/>
            </p:nvSpPr>
            <p:spPr>
              <a:xfrm>
                <a:off x="11092019" y="2637296"/>
                <a:ext cx="1099981" cy="461665"/>
              </a:xfrm>
              <a:prstGeom prst="rect">
                <a:avLst/>
              </a:prstGeom>
              <a:noFill/>
            </p:spPr>
            <p:txBody>
              <a:bodyPr wrap="none" rtlCol="0">
                <a:spAutoFit/>
              </a:bodyPr>
              <a:lstStyle/>
              <a:p>
                <a:r>
                  <a:rPr lang="en-GB" sz="2400" dirty="0">
                    <a:solidFill>
                      <a:schemeClr val="tx2"/>
                    </a:solidFill>
                    <a:latin typeface="Nunito" pitchFamily="2" charset="0"/>
                  </a:rPr>
                  <a:t>Create</a:t>
                </a:r>
              </a:p>
            </p:txBody>
          </p:sp>
          <p:sp>
            <p:nvSpPr>
              <p:cNvPr id="12" name="TextBox 11">
                <a:extLst>
                  <a:ext uri="{FF2B5EF4-FFF2-40B4-BE49-F238E27FC236}">
                    <a16:creationId xmlns:a16="http://schemas.microsoft.com/office/drawing/2014/main" id="{663FB8E7-D360-9308-3B19-CDEF84D32FB5}"/>
                  </a:ext>
                </a:extLst>
              </p:cNvPr>
              <p:cNvSpPr txBox="1"/>
              <p:nvPr/>
            </p:nvSpPr>
            <p:spPr>
              <a:xfrm>
                <a:off x="8802964" y="4016674"/>
                <a:ext cx="1308371" cy="461665"/>
              </a:xfrm>
              <a:prstGeom prst="rect">
                <a:avLst/>
              </a:prstGeom>
              <a:noFill/>
            </p:spPr>
            <p:txBody>
              <a:bodyPr wrap="none" rtlCol="0">
                <a:spAutoFit/>
              </a:bodyPr>
              <a:lstStyle/>
              <a:p>
                <a:r>
                  <a:rPr lang="en-GB" sz="2400" dirty="0">
                    <a:solidFill>
                      <a:schemeClr val="tx2"/>
                    </a:solidFill>
                    <a:latin typeface="Nunito" pitchFamily="2" charset="0"/>
                  </a:rPr>
                  <a:t>Analyse</a:t>
                </a:r>
              </a:p>
            </p:txBody>
          </p:sp>
          <p:sp>
            <p:nvSpPr>
              <p:cNvPr id="13" name="TextBox 12">
                <a:extLst>
                  <a:ext uri="{FF2B5EF4-FFF2-40B4-BE49-F238E27FC236}">
                    <a16:creationId xmlns:a16="http://schemas.microsoft.com/office/drawing/2014/main" id="{3DFB440B-A610-DCD4-AA22-30C62626F038}"/>
                  </a:ext>
                </a:extLst>
              </p:cNvPr>
              <p:cNvSpPr txBox="1"/>
              <p:nvPr/>
            </p:nvSpPr>
            <p:spPr>
              <a:xfrm>
                <a:off x="6467003" y="5384220"/>
                <a:ext cx="1810111" cy="461665"/>
              </a:xfrm>
              <a:prstGeom prst="rect">
                <a:avLst/>
              </a:prstGeom>
              <a:noFill/>
            </p:spPr>
            <p:txBody>
              <a:bodyPr wrap="none" rtlCol="0">
                <a:spAutoFit/>
              </a:bodyPr>
              <a:lstStyle/>
              <a:p>
                <a:r>
                  <a:rPr lang="en-GB" sz="2400" dirty="0">
                    <a:solidFill>
                      <a:schemeClr val="tx2"/>
                    </a:solidFill>
                    <a:latin typeface="Nunito" pitchFamily="2" charset="0"/>
                  </a:rPr>
                  <a:t>Understand</a:t>
                </a:r>
              </a:p>
            </p:txBody>
          </p:sp>
        </p:grpSp>
        <p:sp>
          <p:nvSpPr>
            <p:cNvPr id="15" name="TextBox 14">
              <a:extLst>
                <a:ext uri="{FF2B5EF4-FFF2-40B4-BE49-F238E27FC236}">
                  <a16:creationId xmlns:a16="http://schemas.microsoft.com/office/drawing/2014/main" id="{3659BB62-BB19-375A-7540-AC9D89C0ECA0}"/>
                </a:ext>
              </a:extLst>
            </p:cNvPr>
            <p:cNvSpPr txBox="1"/>
            <p:nvPr/>
          </p:nvSpPr>
          <p:spPr>
            <a:xfrm>
              <a:off x="9864119" y="6356350"/>
              <a:ext cx="2327881" cy="400110"/>
            </a:xfrm>
            <a:prstGeom prst="rect">
              <a:avLst/>
            </a:prstGeom>
            <a:noFill/>
          </p:spPr>
          <p:txBody>
            <a:bodyPr wrap="none" rtlCol="0">
              <a:spAutoFit/>
            </a:bodyPr>
            <a:lstStyle/>
            <a:p>
              <a:r>
                <a:rPr lang="en-GB" sz="2000" dirty="0">
                  <a:latin typeface="Nunito" pitchFamily="2" charset="0"/>
                </a:rPr>
                <a:t>Bloom’s taxonomy</a:t>
              </a:r>
            </a:p>
          </p:txBody>
        </p:sp>
      </p:grpSp>
    </p:spTree>
    <p:extLst>
      <p:ext uri="{BB962C8B-B14F-4D97-AF65-F5344CB8AC3E}">
        <p14:creationId xmlns:p14="http://schemas.microsoft.com/office/powerpoint/2010/main" val="1497585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4D2BF-E4FA-61CE-966B-B1DC4CF1873A}"/>
              </a:ext>
            </a:extLst>
          </p:cNvPr>
          <p:cNvSpPr>
            <a:spLocks noGrp="1"/>
          </p:cNvSpPr>
          <p:nvPr>
            <p:ph type="title"/>
          </p:nvPr>
        </p:nvSpPr>
        <p:spPr/>
        <p:txBody>
          <a:bodyPr/>
          <a:lstStyle/>
          <a:p>
            <a:r>
              <a:rPr lang="en-GB" dirty="0"/>
              <a:t>Ask questions</a:t>
            </a:r>
          </a:p>
        </p:txBody>
      </p:sp>
      <p:sp>
        <p:nvSpPr>
          <p:cNvPr id="3" name="Text Placeholder 2">
            <a:extLst>
              <a:ext uri="{FF2B5EF4-FFF2-40B4-BE49-F238E27FC236}">
                <a16:creationId xmlns:a16="http://schemas.microsoft.com/office/drawing/2014/main" id="{ED8DCAD0-1772-FE7C-CC90-915542C2189C}"/>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613CF7DC-651A-6464-02D2-49BC7BE4EA3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a:t>
            </a:fld>
            <a:endParaRPr lang="en-GB"/>
          </a:p>
        </p:txBody>
      </p:sp>
      <p:pic>
        <p:nvPicPr>
          <p:cNvPr id="6" name="Picture 5">
            <a:extLst>
              <a:ext uri="{FF2B5EF4-FFF2-40B4-BE49-F238E27FC236}">
                <a16:creationId xmlns:a16="http://schemas.microsoft.com/office/drawing/2014/main" id="{31320132-2FED-0D7D-9CAD-B3EFCB68908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91280"/>
            <a:ext cx="12293366" cy="8195577"/>
          </a:xfrm>
          <a:prstGeom prst="rect">
            <a:avLst/>
          </a:prstGeom>
        </p:spPr>
      </p:pic>
      <p:sp>
        <p:nvSpPr>
          <p:cNvPr id="7" name="TextBox 6">
            <a:extLst>
              <a:ext uri="{FF2B5EF4-FFF2-40B4-BE49-F238E27FC236}">
                <a16:creationId xmlns:a16="http://schemas.microsoft.com/office/drawing/2014/main" id="{447976BE-6DE8-BABC-AE28-AE6DAA4BD33F}"/>
              </a:ext>
            </a:extLst>
          </p:cNvPr>
          <p:cNvSpPr txBox="1"/>
          <p:nvPr/>
        </p:nvSpPr>
        <p:spPr>
          <a:xfrm>
            <a:off x="4015940" y="566241"/>
            <a:ext cx="4554452" cy="923330"/>
          </a:xfrm>
          <a:prstGeom prst="rect">
            <a:avLst/>
          </a:prstGeom>
          <a:noFill/>
        </p:spPr>
        <p:txBody>
          <a:bodyPr wrap="none" rtlCol="0">
            <a:spAutoFit/>
          </a:bodyPr>
          <a:lstStyle/>
          <a:p>
            <a:r>
              <a:rPr lang="en-GB" sz="5400" dirty="0">
                <a:solidFill>
                  <a:schemeClr val="tx2"/>
                </a:solidFill>
                <a:latin typeface="Nunito" pitchFamily="2" charset="0"/>
              </a:rPr>
              <a:t>Ask questions</a:t>
            </a:r>
          </a:p>
        </p:txBody>
      </p:sp>
    </p:spTree>
    <p:extLst>
      <p:ext uri="{BB962C8B-B14F-4D97-AF65-F5344CB8AC3E}">
        <p14:creationId xmlns:p14="http://schemas.microsoft.com/office/powerpoint/2010/main" val="4179858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14040-9FCF-305A-50AF-0264907393DA}"/>
              </a:ext>
            </a:extLst>
          </p:cNvPr>
          <p:cNvSpPr>
            <a:spLocks noGrp="1"/>
          </p:cNvSpPr>
          <p:nvPr>
            <p:ph type="title"/>
          </p:nvPr>
        </p:nvSpPr>
        <p:spPr/>
        <p:txBody>
          <a:bodyPr/>
          <a:lstStyle/>
          <a:p>
            <a:r>
              <a:rPr lang="en-GB" dirty="0"/>
              <a:t>Include assessment</a:t>
            </a:r>
          </a:p>
        </p:txBody>
      </p:sp>
      <p:sp>
        <p:nvSpPr>
          <p:cNvPr id="3" name="Text Placeholder 2">
            <a:extLst>
              <a:ext uri="{FF2B5EF4-FFF2-40B4-BE49-F238E27FC236}">
                <a16:creationId xmlns:a16="http://schemas.microsoft.com/office/drawing/2014/main" id="{EEDCB302-DCAF-8720-438C-6EB68483ED87}"/>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056A7900-6E2C-390C-E248-D21E283D109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3</a:t>
            </a:fld>
            <a:endParaRPr lang="en-GB"/>
          </a:p>
        </p:txBody>
      </p:sp>
      <p:pic>
        <p:nvPicPr>
          <p:cNvPr id="8" name="Picture 7" descr="A picture containing plant, garden&#10;&#10;Description automatically generated">
            <a:extLst>
              <a:ext uri="{FF2B5EF4-FFF2-40B4-BE49-F238E27FC236}">
                <a16:creationId xmlns:a16="http://schemas.microsoft.com/office/drawing/2014/main" id="{D6B52EBD-FD19-E86D-9FF7-BF6EE4BDCF4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1304159"/>
            <a:ext cx="12253526" cy="8162159"/>
          </a:xfrm>
          <a:prstGeom prst="rect">
            <a:avLst/>
          </a:prstGeom>
        </p:spPr>
      </p:pic>
      <p:sp>
        <p:nvSpPr>
          <p:cNvPr id="9" name="TextBox 8">
            <a:extLst>
              <a:ext uri="{FF2B5EF4-FFF2-40B4-BE49-F238E27FC236}">
                <a16:creationId xmlns:a16="http://schemas.microsoft.com/office/drawing/2014/main" id="{5A4F561E-C05C-C484-26FE-1EF6B6D24E3C}"/>
              </a:ext>
            </a:extLst>
          </p:cNvPr>
          <p:cNvSpPr txBox="1"/>
          <p:nvPr/>
        </p:nvSpPr>
        <p:spPr>
          <a:xfrm>
            <a:off x="768485" y="365125"/>
            <a:ext cx="5460149" cy="830997"/>
          </a:xfrm>
          <a:prstGeom prst="rect">
            <a:avLst/>
          </a:prstGeom>
          <a:solidFill>
            <a:schemeClr val="accent6">
              <a:lumMod val="75000"/>
            </a:schemeClr>
          </a:solidFill>
        </p:spPr>
        <p:txBody>
          <a:bodyPr wrap="none" rtlCol="0">
            <a:spAutoFit/>
          </a:bodyPr>
          <a:lstStyle/>
          <a:p>
            <a:r>
              <a:rPr lang="en-GB" sz="4800" dirty="0">
                <a:solidFill>
                  <a:schemeClr val="tx2"/>
                </a:solidFill>
              </a:rPr>
              <a:t>Make it challenging</a:t>
            </a:r>
          </a:p>
        </p:txBody>
      </p:sp>
    </p:spTree>
    <p:extLst>
      <p:ext uri="{BB962C8B-B14F-4D97-AF65-F5344CB8AC3E}">
        <p14:creationId xmlns:p14="http://schemas.microsoft.com/office/powerpoint/2010/main" val="60421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CD809-DFCA-38DC-FDB7-77E9F930ECBF}"/>
              </a:ext>
            </a:extLst>
          </p:cNvPr>
          <p:cNvSpPr>
            <a:spLocks noGrp="1"/>
          </p:cNvSpPr>
          <p:nvPr>
            <p:ph type="title"/>
          </p:nvPr>
        </p:nvSpPr>
        <p:spPr/>
        <p:txBody>
          <a:bodyPr/>
          <a:lstStyle/>
          <a:p>
            <a:r>
              <a:rPr lang="en-GB" dirty="0"/>
              <a:t>Flip the learning</a:t>
            </a:r>
          </a:p>
        </p:txBody>
      </p:sp>
      <p:sp>
        <p:nvSpPr>
          <p:cNvPr id="3" name="Text Placeholder 2">
            <a:extLst>
              <a:ext uri="{FF2B5EF4-FFF2-40B4-BE49-F238E27FC236}">
                <a16:creationId xmlns:a16="http://schemas.microsoft.com/office/drawing/2014/main" id="{279B055F-E25F-7775-70E5-E14EF9DDC6A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60847838-A030-2514-49CD-CBAE221E11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4</a:t>
            </a:fld>
            <a:endParaRPr lang="en-GB"/>
          </a:p>
        </p:txBody>
      </p:sp>
      <p:pic>
        <p:nvPicPr>
          <p:cNvPr id="6" name="Picture 5" descr="A person jumping in the air&#10;&#10;Description automatically generated with medium confidence">
            <a:extLst>
              <a:ext uri="{FF2B5EF4-FFF2-40B4-BE49-F238E27FC236}">
                <a16:creationId xmlns:a16="http://schemas.microsoft.com/office/drawing/2014/main" id="{3797D05B-3FB0-82C7-BA87-CCF18B97302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19088"/>
            <a:ext cx="12312502" cy="8207212"/>
          </a:xfrm>
          <a:prstGeom prst="rect">
            <a:avLst/>
          </a:prstGeom>
        </p:spPr>
      </p:pic>
      <p:sp>
        <p:nvSpPr>
          <p:cNvPr id="7" name="TextBox 6">
            <a:extLst>
              <a:ext uri="{FF2B5EF4-FFF2-40B4-BE49-F238E27FC236}">
                <a16:creationId xmlns:a16="http://schemas.microsoft.com/office/drawing/2014/main" id="{4F169017-B0CB-93F5-85AD-89C17151BDDE}"/>
              </a:ext>
            </a:extLst>
          </p:cNvPr>
          <p:cNvSpPr txBox="1"/>
          <p:nvPr/>
        </p:nvSpPr>
        <p:spPr>
          <a:xfrm>
            <a:off x="238238" y="5433020"/>
            <a:ext cx="5234125" cy="923330"/>
          </a:xfrm>
          <a:prstGeom prst="rect">
            <a:avLst/>
          </a:prstGeom>
          <a:noFill/>
        </p:spPr>
        <p:txBody>
          <a:bodyPr wrap="none" rtlCol="0">
            <a:spAutoFit/>
          </a:bodyPr>
          <a:lstStyle/>
          <a:p>
            <a:r>
              <a:rPr lang="en-GB" sz="5400" dirty="0">
                <a:latin typeface="Nunito" pitchFamily="2" charset="0"/>
              </a:rPr>
              <a:t>Flip the learning</a:t>
            </a:r>
          </a:p>
        </p:txBody>
      </p:sp>
    </p:spTree>
    <p:extLst>
      <p:ext uri="{BB962C8B-B14F-4D97-AF65-F5344CB8AC3E}">
        <p14:creationId xmlns:p14="http://schemas.microsoft.com/office/powerpoint/2010/main" val="1193914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B2E8B-66D1-D0FD-5DF6-52F3FCBB5460}"/>
              </a:ext>
            </a:extLst>
          </p:cNvPr>
          <p:cNvSpPr>
            <a:spLocks noGrp="1"/>
          </p:cNvSpPr>
          <p:nvPr>
            <p:ph type="title"/>
          </p:nvPr>
        </p:nvSpPr>
        <p:spPr/>
        <p:txBody>
          <a:bodyPr/>
          <a:lstStyle/>
          <a:p>
            <a:r>
              <a:rPr lang="en-GB" dirty="0"/>
              <a:t>Make it real</a:t>
            </a:r>
          </a:p>
        </p:txBody>
      </p:sp>
      <p:sp>
        <p:nvSpPr>
          <p:cNvPr id="3" name="Text Placeholder 2">
            <a:extLst>
              <a:ext uri="{FF2B5EF4-FFF2-40B4-BE49-F238E27FC236}">
                <a16:creationId xmlns:a16="http://schemas.microsoft.com/office/drawing/2014/main" id="{8C085857-F2B4-8317-FC5A-69E575B225FD}"/>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EF8E59BD-EFE9-75C8-6AA5-2A35B9C004A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5</a:t>
            </a:fld>
            <a:endParaRPr lang="en-GB"/>
          </a:p>
        </p:txBody>
      </p:sp>
      <p:pic>
        <p:nvPicPr>
          <p:cNvPr id="6" name="Picture 5" descr="A person covering her face with her hands&#10;&#10;Description automatically generated with medium confidence">
            <a:extLst>
              <a:ext uri="{FF2B5EF4-FFF2-40B4-BE49-F238E27FC236}">
                <a16:creationId xmlns:a16="http://schemas.microsoft.com/office/drawing/2014/main" id="{81503074-273A-12F8-8015-33BB997A346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760227"/>
            <a:ext cx="12192000" cy="8128000"/>
          </a:xfrm>
          <a:prstGeom prst="rect">
            <a:avLst/>
          </a:prstGeom>
        </p:spPr>
      </p:pic>
      <p:sp>
        <p:nvSpPr>
          <p:cNvPr id="7" name="TextBox 6">
            <a:extLst>
              <a:ext uri="{FF2B5EF4-FFF2-40B4-BE49-F238E27FC236}">
                <a16:creationId xmlns:a16="http://schemas.microsoft.com/office/drawing/2014/main" id="{3A32DDBA-2FD0-73D8-8717-C61E386597DA}"/>
              </a:ext>
            </a:extLst>
          </p:cNvPr>
          <p:cNvSpPr txBox="1"/>
          <p:nvPr/>
        </p:nvSpPr>
        <p:spPr>
          <a:xfrm>
            <a:off x="7547950" y="5115117"/>
            <a:ext cx="3805850" cy="923330"/>
          </a:xfrm>
          <a:prstGeom prst="rect">
            <a:avLst/>
          </a:prstGeom>
          <a:noFill/>
        </p:spPr>
        <p:txBody>
          <a:bodyPr wrap="none" rtlCol="0">
            <a:spAutoFit/>
          </a:bodyPr>
          <a:lstStyle/>
          <a:p>
            <a:r>
              <a:rPr lang="en-GB" sz="5400" dirty="0">
                <a:solidFill>
                  <a:schemeClr val="tx2"/>
                </a:solidFill>
                <a:latin typeface="Nunito" pitchFamily="2" charset="0"/>
              </a:rPr>
              <a:t>Make it real</a:t>
            </a:r>
          </a:p>
        </p:txBody>
      </p:sp>
    </p:spTree>
    <p:extLst>
      <p:ext uri="{BB962C8B-B14F-4D97-AF65-F5344CB8AC3E}">
        <p14:creationId xmlns:p14="http://schemas.microsoft.com/office/powerpoint/2010/main" val="524258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1A5B0-43C2-CAB9-B829-BA75529DE69F}"/>
              </a:ext>
            </a:extLst>
          </p:cNvPr>
          <p:cNvSpPr>
            <a:spLocks noGrp="1"/>
          </p:cNvSpPr>
          <p:nvPr>
            <p:ph type="title"/>
          </p:nvPr>
        </p:nvSpPr>
        <p:spPr/>
        <p:txBody>
          <a:bodyPr/>
          <a:lstStyle/>
          <a:p>
            <a:r>
              <a:rPr lang="en-GB" dirty="0"/>
              <a:t>Use movement / space</a:t>
            </a:r>
          </a:p>
        </p:txBody>
      </p:sp>
      <p:sp>
        <p:nvSpPr>
          <p:cNvPr id="3" name="Text Placeholder 2">
            <a:extLst>
              <a:ext uri="{FF2B5EF4-FFF2-40B4-BE49-F238E27FC236}">
                <a16:creationId xmlns:a16="http://schemas.microsoft.com/office/drawing/2014/main" id="{C202EA39-CDA8-9F34-67B6-2CA21CFB9108}"/>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BC9F7928-9409-D904-48E1-589C20DC423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6</a:t>
            </a:fld>
            <a:endParaRPr lang="en-GB"/>
          </a:p>
        </p:txBody>
      </p:sp>
      <p:pic>
        <p:nvPicPr>
          <p:cNvPr id="6" name="Picture 5" descr="A picture containing floor, person, indoor, sport&#10;&#10;Description automatically generated">
            <a:extLst>
              <a:ext uri="{FF2B5EF4-FFF2-40B4-BE49-F238E27FC236}">
                <a16:creationId xmlns:a16="http://schemas.microsoft.com/office/drawing/2014/main" id="{417DFDD7-FF96-5464-20F1-97452512354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38223" y="-242888"/>
            <a:ext cx="12340483" cy="8121613"/>
          </a:xfrm>
          <a:prstGeom prst="rect">
            <a:avLst/>
          </a:prstGeom>
        </p:spPr>
      </p:pic>
      <p:sp>
        <p:nvSpPr>
          <p:cNvPr id="7" name="TextBox 6">
            <a:extLst>
              <a:ext uri="{FF2B5EF4-FFF2-40B4-BE49-F238E27FC236}">
                <a16:creationId xmlns:a16="http://schemas.microsoft.com/office/drawing/2014/main" id="{ED8AE656-9C6F-20F6-5517-AFB80E9C965C}"/>
              </a:ext>
            </a:extLst>
          </p:cNvPr>
          <p:cNvSpPr txBox="1"/>
          <p:nvPr/>
        </p:nvSpPr>
        <p:spPr>
          <a:xfrm>
            <a:off x="3552701" y="5433020"/>
            <a:ext cx="8225329" cy="923330"/>
          </a:xfrm>
          <a:prstGeom prst="rect">
            <a:avLst/>
          </a:prstGeom>
          <a:noFill/>
        </p:spPr>
        <p:txBody>
          <a:bodyPr wrap="none" rtlCol="0">
            <a:spAutoFit/>
          </a:bodyPr>
          <a:lstStyle/>
          <a:p>
            <a:r>
              <a:rPr lang="en-GB" sz="5400" dirty="0">
                <a:solidFill>
                  <a:schemeClr val="tx2"/>
                </a:solidFill>
              </a:rPr>
              <a:t>Use movement and space</a:t>
            </a:r>
          </a:p>
        </p:txBody>
      </p:sp>
    </p:spTree>
    <p:extLst>
      <p:ext uri="{BB962C8B-B14F-4D97-AF65-F5344CB8AC3E}">
        <p14:creationId xmlns:p14="http://schemas.microsoft.com/office/powerpoint/2010/main" val="3298580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81E79-16D7-2396-4F70-F70002911DB9}"/>
              </a:ext>
            </a:extLst>
          </p:cNvPr>
          <p:cNvSpPr>
            <a:spLocks noGrp="1"/>
          </p:cNvSpPr>
          <p:nvPr>
            <p:ph type="title"/>
          </p:nvPr>
        </p:nvSpPr>
        <p:spPr/>
        <p:txBody>
          <a:bodyPr/>
          <a:lstStyle/>
          <a:p>
            <a:r>
              <a:rPr lang="en-GB" dirty="0"/>
              <a:t>Make it fun</a:t>
            </a:r>
          </a:p>
        </p:txBody>
      </p:sp>
      <p:sp>
        <p:nvSpPr>
          <p:cNvPr id="3" name="Text Placeholder 2">
            <a:extLst>
              <a:ext uri="{FF2B5EF4-FFF2-40B4-BE49-F238E27FC236}">
                <a16:creationId xmlns:a16="http://schemas.microsoft.com/office/drawing/2014/main" id="{93B04EAC-3BC0-D808-1FC4-2E0615209CD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9168577F-8F29-4B33-1508-E4C8E3F723F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7</a:t>
            </a:fld>
            <a:endParaRPr lang="en-GB"/>
          </a:p>
        </p:txBody>
      </p:sp>
      <p:pic>
        <p:nvPicPr>
          <p:cNvPr id="6" name="Picture 5" descr="A picture containing ground&#10;&#10;Description automatically generated">
            <a:extLst>
              <a:ext uri="{FF2B5EF4-FFF2-40B4-BE49-F238E27FC236}">
                <a16:creationId xmlns:a16="http://schemas.microsoft.com/office/drawing/2014/main" id="{23BC90BC-06F5-AB95-45F0-0B00B613A22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 y="11529"/>
            <a:ext cx="12212567" cy="6846471"/>
          </a:xfrm>
          <a:prstGeom prst="rect">
            <a:avLst/>
          </a:prstGeom>
        </p:spPr>
      </p:pic>
      <p:sp>
        <p:nvSpPr>
          <p:cNvPr id="7" name="TextBox 6">
            <a:extLst>
              <a:ext uri="{FF2B5EF4-FFF2-40B4-BE49-F238E27FC236}">
                <a16:creationId xmlns:a16="http://schemas.microsoft.com/office/drawing/2014/main" id="{4EDA1668-5BE8-EF9D-28E1-A5D23ACF6094}"/>
              </a:ext>
            </a:extLst>
          </p:cNvPr>
          <p:cNvSpPr txBox="1"/>
          <p:nvPr/>
        </p:nvSpPr>
        <p:spPr>
          <a:xfrm>
            <a:off x="8155267" y="834827"/>
            <a:ext cx="3627916" cy="923330"/>
          </a:xfrm>
          <a:prstGeom prst="rect">
            <a:avLst/>
          </a:prstGeom>
          <a:noFill/>
        </p:spPr>
        <p:txBody>
          <a:bodyPr wrap="none" rtlCol="0">
            <a:spAutoFit/>
          </a:bodyPr>
          <a:lstStyle/>
          <a:p>
            <a:r>
              <a:rPr lang="en-GB" sz="5400" dirty="0">
                <a:solidFill>
                  <a:schemeClr val="accent4"/>
                </a:solidFill>
                <a:latin typeface="Nunito" pitchFamily="2" charset="0"/>
              </a:rPr>
              <a:t>Make it fun</a:t>
            </a:r>
          </a:p>
        </p:txBody>
      </p:sp>
    </p:spTree>
    <p:extLst>
      <p:ext uri="{BB962C8B-B14F-4D97-AF65-F5344CB8AC3E}">
        <p14:creationId xmlns:p14="http://schemas.microsoft.com/office/powerpoint/2010/main" val="1217834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pic>
        <p:nvPicPr>
          <p:cNvPr id="423" name="Google Shape;423;p38"/>
          <p:cNvPicPr preferRelativeResize="0"/>
          <p:nvPr/>
        </p:nvPicPr>
        <p:blipFill rotWithShape="1">
          <a:blip r:embed="rId3">
            <a:alphaModFix/>
          </a:blip>
          <a:srcRect/>
          <a:stretch/>
        </p:blipFill>
        <p:spPr>
          <a:xfrm>
            <a:off x="838200" y="853137"/>
            <a:ext cx="3486665" cy="5151725"/>
          </a:xfrm>
          <a:prstGeom prst="rect">
            <a:avLst/>
          </a:prstGeom>
          <a:noFill/>
          <a:ln>
            <a:noFill/>
          </a:ln>
        </p:spPr>
      </p:pic>
      <p:sp>
        <p:nvSpPr>
          <p:cNvPr id="424" name="Google Shape;424;p38"/>
          <p:cNvSpPr txBox="1">
            <a:spLocks noGrp="1"/>
          </p:cNvSpPr>
          <p:nvPr>
            <p:ph type="body" idx="1"/>
          </p:nvPr>
        </p:nvSpPr>
        <p:spPr>
          <a:xfrm>
            <a:off x="4324865" y="1369319"/>
            <a:ext cx="7428469" cy="4351338"/>
          </a:xfrm>
          <a:prstGeom prst="rect">
            <a:avLst/>
          </a:prstGeom>
          <a:noFill/>
          <a:ln>
            <a:noFill/>
          </a:ln>
        </p:spPr>
        <p:txBody>
          <a:bodyPr spcFirstLastPara="1" wrap="square" lIns="91425" tIns="45700" rIns="91425" bIns="45700" anchor="t" anchorCtr="0">
            <a:normAutofit/>
          </a:bodyPr>
          <a:lstStyle/>
          <a:p>
            <a:pPr marL="114300" lvl="0" indent="0" algn="ctr" rtl="0">
              <a:lnSpc>
                <a:spcPct val="90000"/>
              </a:lnSpc>
              <a:spcBef>
                <a:spcPts val="0"/>
              </a:spcBef>
              <a:spcAft>
                <a:spcPts val="0"/>
              </a:spcAft>
              <a:buSzPct val="48648"/>
              <a:buNone/>
            </a:pPr>
            <a:br>
              <a:rPr lang="en-GB" sz="4000" b="0" dirty="0"/>
            </a:br>
            <a:r>
              <a:rPr lang="en-GB" sz="3000" u="sng" dirty="0">
                <a:solidFill>
                  <a:schemeClr val="hlink"/>
                </a:solidFill>
                <a:hlinkClick r:id="rId4"/>
              </a:rPr>
              <a:t>h</a:t>
            </a:r>
            <a:r>
              <a:rPr lang="en-GB" sz="3000" b="0" u="sng" dirty="0">
                <a:solidFill>
                  <a:schemeClr val="hlink"/>
                </a:solidFill>
                <a:hlinkClick r:id="rId4"/>
              </a:rPr>
              <a:t>elen.clare@jisc.ac.uk</a:t>
            </a:r>
            <a:endParaRPr sz="3000" b="0" dirty="0"/>
          </a:p>
          <a:p>
            <a:pPr marL="114300" lvl="0" indent="0" algn="ctr" rtl="0">
              <a:lnSpc>
                <a:spcPct val="90000"/>
              </a:lnSpc>
              <a:spcBef>
                <a:spcPts val="0"/>
              </a:spcBef>
              <a:spcAft>
                <a:spcPts val="0"/>
              </a:spcAft>
              <a:buSzPct val="48648"/>
              <a:buNone/>
            </a:pPr>
            <a:endParaRPr lang="en-GB" sz="4000" b="0" dirty="0"/>
          </a:p>
          <a:p>
            <a:pPr marL="114300" lvl="0" indent="0" algn="ctr" rtl="0">
              <a:lnSpc>
                <a:spcPct val="90000"/>
              </a:lnSpc>
              <a:spcBef>
                <a:spcPts val="0"/>
              </a:spcBef>
              <a:spcAft>
                <a:spcPts val="0"/>
              </a:spcAft>
              <a:buSzPct val="48648"/>
              <a:buNone/>
            </a:pPr>
            <a:br>
              <a:rPr lang="en-GB" sz="4000" b="0" dirty="0"/>
            </a:br>
            <a:r>
              <a:rPr lang="en-GB" sz="3000" b="1" dirty="0">
                <a:solidFill>
                  <a:srgbClr val="DD282E"/>
                </a:solidFill>
                <a:latin typeface="Nunito"/>
                <a:ea typeface="Nunito"/>
                <a:cs typeface="Nunito"/>
                <a:sym typeface="Nunito"/>
              </a:rPr>
              <a:t>learn</a:t>
            </a:r>
            <a:r>
              <a:rPr lang="en-GB" sz="3000" b="1" i="0" u="none" strike="noStrike" dirty="0">
                <a:solidFill>
                  <a:srgbClr val="DD282E"/>
                </a:solidFill>
                <a:latin typeface="Nunito"/>
                <a:ea typeface="Nunito"/>
                <a:cs typeface="Nunito"/>
                <a:sym typeface="Nunito"/>
              </a:rPr>
              <a:t>.eosc-synergy.eu</a:t>
            </a:r>
            <a:endParaRPr sz="4300" b="0" dirty="0"/>
          </a:p>
          <a:p>
            <a:pPr marL="114300" lvl="0" indent="0" algn="ctr" rtl="0">
              <a:lnSpc>
                <a:spcPct val="90000"/>
              </a:lnSpc>
              <a:spcBef>
                <a:spcPts val="0"/>
              </a:spcBef>
              <a:spcAft>
                <a:spcPts val="0"/>
              </a:spcAft>
              <a:buSzPct val="64864"/>
              <a:buNone/>
            </a:pPr>
            <a:endParaRPr sz="3000" b="0" dirty="0"/>
          </a:p>
          <a:p>
            <a:pPr marL="114300" lvl="0" indent="0" algn="ctr" rtl="0">
              <a:lnSpc>
                <a:spcPct val="90000"/>
              </a:lnSpc>
              <a:spcBef>
                <a:spcPts val="0"/>
              </a:spcBef>
              <a:spcAft>
                <a:spcPts val="0"/>
              </a:spcAft>
              <a:buSzPct val="48648"/>
              <a:buNone/>
            </a:pPr>
            <a:r>
              <a:rPr lang="en-GB" b="1" i="0" u="none" strike="noStrike" dirty="0">
                <a:solidFill>
                  <a:srgbClr val="DD282E"/>
                </a:solidFill>
                <a:latin typeface="Nunito"/>
                <a:ea typeface="Nunito"/>
                <a:cs typeface="Nunito"/>
                <a:sym typeface="Nunito"/>
              </a:rPr>
              <a:t>www.eosc-synergy.eu</a:t>
            </a:r>
            <a:endParaRPr sz="4000" b="0" dirty="0"/>
          </a:p>
          <a:p>
            <a:pPr marL="114300" lvl="0" indent="0" algn="l" rtl="0">
              <a:lnSpc>
                <a:spcPct val="90000"/>
              </a:lnSpc>
              <a:spcBef>
                <a:spcPts val="1000"/>
              </a:spcBef>
              <a:spcAft>
                <a:spcPts val="0"/>
              </a:spcAft>
              <a:buSzPct val="69498"/>
              <a:buNone/>
            </a:pPr>
            <a:br>
              <a:rPr lang="en-GB" dirty="0"/>
            </a:br>
            <a:endParaRPr dirty="0"/>
          </a:p>
        </p:txBody>
      </p:sp>
      <p:sp>
        <p:nvSpPr>
          <p:cNvPr id="425" name="Google Shape;425;p38"/>
          <p:cNvSpPr txBox="1">
            <a:spLocks noGrp="1"/>
          </p:cNvSpPr>
          <p:nvPr>
            <p:ph type="sldNum" idx="12"/>
          </p:nvPr>
        </p:nvSpPr>
        <p:spPr>
          <a:xfrm>
            <a:off x="10503568" y="6356350"/>
            <a:ext cx="850232"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GB"/>
              <a:t>8</a:t>
            </a:fld>
            <a:endParaRPr/>
          </a:p>
        </p:txBody>
      </p:sp>
    </p:spTree>
  </p:cSld>
  <p:clrMapOvr>
    <a:masterClrMapping/>
  </p:clrMapOvr>
</p:sld>
</file>

<file path=ppt/theme/theme1.xml><?xml version="1.0" encoding="utf-8"?>
<a:theme xmlns:a="http://schemas.openxmlformats.org/drawingml/2006/main" name="Tema de Office">
  <a:themeElements>
    <a:clrScheme name="EOSC">
      <a:dk1>
        <a:srgbClr val="000000"/>
      </a:dk1>
      <a:lt1>
        <a:srgbClr val="FFFFFF"/>
      </a:lt1>
      <a:dk2>
        <a:srgbClr val="44546A"/>
      </a:dk2>
      <a:lt2>
        <a:srgbClr val="E7E6E6"/>
      </a:lt2>
      <a:accent1>
        <a:srgbClr val="39BDDF"/>
      </a:accent1>
      <a:accent2>
        <a:srgbClr val="DD282E"/>
      </a:accent2>
      <a:accent3>
        <a:srgbClr val="C8D400"/>
      </a:accent3>
      <a:accent4>
        <a:srgbClr val="FFDB00"/>
      </a:accent4>
      <a:accent5>
        <a:srgbClr val="4472C4"/>
      </a:accent5>
      <a:accent6>
        <a:srgbClr val="70AD47"/>
      </a:accent6>
      <a:hlink>
        <a:srgbClr val="39BDDF"/>
      </a:hlink>
      <a:folHlink>
        <a:srgbClr val="95999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48f9394d-8a14-4d27-82a6-f35f12361205}" enabled="0" method="" siteId="{48f9394d-8a14-4d27-82a6-f35f12361205}" removed="1"/>
</clbl:labelList>
</file>

<file path=docProps/app.xml><?xml version="1.0" encoding="utf-8"?>
<Properties xmlns="http://schemas.openxmlformats.org/officeDocument/2006/extended-properties" xmlns:vt="http://schemas.openxmlformats.org/officeDocument/2006/docPropsVTypes">
  <TotalTime>20876</TotalTime>
  <Words>1761</Words>
  <Application>Microsoft Office PowerPoint</Application>
  <PresentationFormat>Widescreen</PresentationFormat>
  <Paragraphs>156</Paragraphs>
  <Slides>10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PlusJakartaSans</vt:lpstr>
      <vt:lpstr>Nunito</vt:lpstr>
      <vt:lpstr>Arial</vt:lpstr>
      <vt:lpstr>Calibri</vt:lpstr>
      <vt:lpstr>Tema de Office</vt:lpstr>
      <vt:lpstr>7 ways to make learning memorable </vt:lpstr>
      <vt:lpstr>PowerPoint Presentation</vt:lpstr>
      <vt:lpstr>Ask questions</vt:lpstr>
      <vt:lpstr>Include assessment</vt:lpstr>
      <vt:lpstr>Flip the learning</vt:lpstr>
      <vt:lpstr>Make it real</vt:lpstr>
      <vt:lpstr>Use movement / space</vt:lpstr>
      <vt:lpstr>Make it fun</vt:lpstr>
      <vt:lpstr>PowerPoint Presentation</vt:lpstr>
      <vt:lpstr>Photo credits – all CC0 from Pexels.com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WP6</dc:title>
  <dc:creator>David Iñiguez Dieste</dc:creator>
  <cp:lastModifiedBy>Helen Clare</cp:lastModifiedBy>
  <cp:revision>11</cp:revision>
  <cp:lastPrinted>2022-06-22T19:21:01Z</cp:lastPrinted>
  <dcterms:created xsi:type="dcterms:W3CDTF">2019-09-15T15:31:59Z</dcterms:created>
  <dcterms:modified xsi:type="dcterms:W3CDTF">2022-07-14T08:38:33Z</dcterms:modified>
</cp:coreProperties>
</file>